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4" r:id="rId4"/>
  </p:sldMasterIdLst>
  <p:notesMasterIdLst>
    <p:notesMasterId r:id="rId19"/>
  </p:notesMasterIdLst>
  <p:handoutMasterIdLst>
    <p:handoutMasterId r:id="rId20"/>
  </p:handoutMasterIdLst>
  <p:sldIdLst>
    <p:sldId id="310" r:id="rId5"/>
    <p:sldId id="309" r:id="rId6"/>
    <p:sldId id="311" r:id="rId7"/>
    <p:sldId id="312" r:id="rId8"/>
    <p:sldId id="315" r:id="rId9"/>
    <p:sldId id="316" r:id="rId10"/>
    <p:sldId id="317" r:id="rId11"/>
    <p:sldId id="318" r:id="rId12"/>
    <p:sldId id="320" r:id="rId13"/>
    <p:sldId id="321" r:id="rId14"/>
    <p:sldId id="325" r:id="rId15"/>
    <p:sldId id="324" r:id="rId16"/>
    <p:sldId id="326" r:id="rId17"/>
    <p:sldId id="29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AE8"/>
    <a:srgbClr val="47697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94" autoAdjust="0"/>
  </p:normalViewPr>
  <p:slideViewPr>
    <p:cSldViewPr snapToGrid="0">
      <p:cViewPr>
        <p:scale>
          <a:sx n="39" d="100"/>
          <a:sy n="39" d="100"/>
        </p:scale>
        <p:origin x="1708" y="4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A3114B-0CDD-4419-A4DE-E0C29A2AE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FC25048-78D1-4821-8E2B-7A77CCA12F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252186-C111-43A8-A0F7-F77FFDE4DF82}" type="datetimeFigureOut">
              <a:rPr lang="en-US" smtClean="0"/>
              <a:t>9/20/2024</a:t>
            </a:fld>
            <a:endParaRPr lang="en-US" dirty="0"/>
          </a:p>
        </p:txBody>
      </p:sp>
      <p:sp>
        <p:nvSpPr>
          <p:cNvPr id="4" name="Footer Placeholder 3">
            <a:extLst>
              <a:ext uri="{FF2B5EF4-FFF2-40B4-BE49-F238E27FC236}">
                <a16:creationId xmlns:a16="http://schemas.microsoft.com/office/drawing/2014/main" id="{01924695-047D-4CC8-8801-1AA37457E7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0F00293-63F6-438D-A9A8-024975FD5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6CFAD-C154-4C9C-AD01-665A5055065E}" type="slidenum">
              <a:rPr lang="en-US" smtClean="0"/>
              <a:t>‹#›</a:t>
            </a:fld>
            <a:endParaRPr lang="en-US" dirty="0"/>
          </a:p>
        </p:txBody>
      </p:sp>
    </p:spTree>
    <p:extLst>
      <p:ext uri="{BB962C8B-B14F-4D97-AF65-F5344CB8AC3E}">
        <p14:creationId xmlns:p14="http://schemas.microsoft.com/office/powerpoint/2010/main" val="3997879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BBB5B-F3DE-41D7-B279-483D20E8E363}" type="datetimeFigureOut">
              <a:rPr lang="en-US" smtClean="0"/>
              <a:t>9/20/2024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2BC0-7DC4-4569-951D-2BB9475345C6}" type="slidenum">
              <a:rPr lang="en-US" smtClean="0"/>
              <a:t>‹#›</a:t>
            </a:fld>
            <a:endParaRPr lang="en-US" dirty="0"/>
          </a:p>
        </p:txBody>
      </p:sp>
    </p:spTree>
    <p:extLst>
      <p:ext uri="{BB962C8B-B14F-4D97-AF65-F5344CB8AC3E}">
        <p14:creationId xmlns:p14="http://schemas.microsoft.com/office/powerpoint/2010/main" val="334464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461B5-7B94-BFAF-37EF-43D8A8CD27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7946E3-18B0-2CBB-254A-388FA3F187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B0BF6A-3042-A3F5-E9E9-C55E9DE99585}"/>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BD93C54D-B936-1BBC-AFEC-36D5DC1955EC}"/>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69CA1754-2AFA-A248-758E-DB7998E65D3E}"/>
              </a:ext>
            </a:extLst>
          </p:cNvPr>
          <p:cNvSpPr>
            <a:spLocks noGrp="1"/>
          </p:cNvSpPr>
          <p:nvPr>
            <p:ph type="sldNum" sz="quarter" idx="12"/>
          </p:nvPr>
        </p:nvSpPr>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13672329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378B-5C6F-17DB-38E8-1B5EDE2929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2C24BB-11F8-FC11-87AF-4BAF91D958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86D180-AD34-B5AE-40F7-C5A6F5DF015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515C47DF-ABC5-F81E-14FD-2A522E838FD1}"/>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4C425E2F-A2ED-1E78-1A09-ED9ACD3D4FE7}"/>
              </a:ext>
            </a:extLst>
          </p:cNvPr>
          <p:cNvSpPr>
            <a:spLocks noGrp="1"/>
          </p:cNvSpPr>
          <p:nvPr>
            <p:ph type="sldNum" sz="quarter" idx="12"/>
          </p:nvPr>
        </p:nvSpPr>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32257268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895CB8-FC93-7323-F224-90141C3834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901636F-F1A6-1195-CA8B-928822D11B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81AB8E-FAD4-C41B-0AAA-FFB964BB029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D649528A-136D-8BA8-F235-624FD76217AE}"/>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D2689311-3A28-844A-6674-71D79E97C1B0}"/>
              </a:ext>
            </a:extLst>
          </p:cNvPr>
          <p:cNvSpPr>
            <a:spLocks noGrp="1"/>
          </p:cNvSpPr>
          <p:nvPr>
            <p:ph type="sldNum" sz="quarter" idx="12"/>
          </p:nvPr>
        </p:nvSpPr>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9537383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5">
            <a:alpha val="1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C6C658-B6F5-98D2-4D95-EA3030D6F090}"/>
              </a:ext>
              <a:ext uri="{C183D7F6-B498-43B3-948B-1728B52AA6E4}">
                <adec:decorative xmlns:adec="http://schemas.microsoft.com/office/drawing/2017/decorative" val="1"/>
              </a:ext>
            </a:extLst>
          </p:cNvPr>
          <p:cNvSpPr/>
          <p:nvPr userDrawn="1"/>
        </p:nvSpPr>
        <p:spPr>
          <a:xfrm>
            <a:off x="-20322" y="-7084"/>
            <a:ext cx="12212321"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1250065" y="2372810"/>
            <a:ext cx="4352081" cy="2129742"/>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6789480" y="0"/>
            <a:ext cx="5394960" cy="6858000"/>
          </a:xfrm>
          <a:prstGeom prst="rect">
            <a:avLst/>
          </a:prstGeom>
        </p:spPr>
        <p:txBody>
          <a:bodyPr/>
          <a:lstStyle>
            <a:lvl1pPr marL="0" indent="0" algn="ctr">
              <a:buNone/>
              <a:defRPr/>
            </a:lvl1pPr>
          </a:lstStyle>
          <a:p>
            <a:r>
              <a:rPr lang="en-US" dirty="0"/>
              <a:t>Click to add photo</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460995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
    <p:bg>
      <p:bgPr>
        <a:solidFill>
          <a:schemeClr val="accent5">
            <a:alpha val="10000"/>
          </a:schemeClr>
        </a:solidFill>
        <a:effectLst/>
      </p:bgPr>
    </p:bg>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0" y="0"/>
            <a:ext cx="6772276" cy="6858000"/>
          </a:xfrm>
          <a:prstGeom prst="rect">
            <a:avLst/>
          </a:prstGeom>
          <a:solidFill>
            <a:schemeClr val="accent4">
              <a:lumMod val="60000"/>
              <a:lumOff val="40000"/>
            </a:schemeClr>
          </a:solidFill>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224747" y="2365057"/>
            <a:ext cx="4377400" cy="2160644"/>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anchor="ctr"/>
          <a:lstStyle>
            <a:lvl1pPr algn="ctr">
              <a:defRPr sz="2400" cap="all" spc="100" baseline="0">
                <a:solidFill>
                  <a:schemeClr val="bg1"/>
                </a:solidFill>
              </a:defRPr>
            </a:lvl1pPr>
          </a:lstStyle>
          <a:p>
            <a:r>
              <a:rPr lang="en-US" dirty="0"/>
              <a:t>Add title</a:t>
            </a:r>
          </a:p>
        </p:txBody>
      </p:sp>
      <p:sp>
        <p:nvSpPr>
          <p:cNvPr id="12" name="Text Placeholder 11">
            <a:extLst>
              <a:ext uri="{FF2B5EF4-FFF2-40B4-BE49-F238E27FC236}">
                <a16:creationId xmlns:a16="http://schemas.microsoft.com/office/drawing/2014/main" id="{FB3EFFF7-FFC6-16DF-B4AB-DD5A1A1DA92A}"/>
              </a:ext>
            </a:extLst>
          </p:cNvPr>
          <p:cNvSpPr>
            <a:spLocks noGrp="1"/>
          </p:cNvSpPr>
          <p:nvPr>
            <p:ph type="body" sz="quarter" idx="12" hasCustomPrompt="1"/>
          </p:nvPr>
        </p:nvSpPr>
        <p:spPr>
          <a:xfrm>
            <a:off x="3427896" y="0"/>
            <a:ext cx="3344379" cy="6858000"/>
          </a:xfrm>
          <a:custGeom>
            <a:avLst/>
            <a:gdLst>
              <a:gd name="connsiteX0" fmla="*/ 0 w 3344379"/>
              <a:gd name="connsiteY0" fmla="*/ 0 h 6858000"/>
              <a:gd name="connsiteX1" fmla="*/ 3344379 w 3344379"/>
              <a:gd name="connsiteY1" fmla="*/ 0 h 6858000"/>
              <a:gd name="connsiteX2" fmla="*/ 3344379 w 3344379"/>
              <a:gd name="connsiteY2" fmla="*/ 6858000 h 6858000"/>
              <a:gd name="connsiteX3" fmla="*/ 0 w 334437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44379" h="6858000">
                <a:moveTo>
                  <a:pt x="0" y="0"/>
                </a:moveTo>
                <a:lnTo>
                  <a:pt x="3344379" y="0"/>
                </a:lnTo>
                <a:lnTo>
                  <a:pt x="3344379" y="6858000"/>
                </a:lnTo>
                <a:lnTo>
                  <a:pt x="0" y="6858000"/>
                </a:lnTo>
                <a:close/>
              </a:path>
            </a:pathLst>
          </a:custGeom>
          <a:solidFill>
            <a:schemeClr val="accent5">
              <a:alpha val="10000"/>
            </a:schemeClr>
          </a:solidFill>
        </p:spPr>
        <p:txBody>
          <a:bodyPr wrap="square">
            <a:noAutofit/>
          </a:bodyPr>
          <a:lstStyle>
            <a:lvl1pPr marL="0" indent="0">
              <a:buNone/>
              <a:defRPr>
                <a:noFill/>
              </a:defRPr>
            </a:lvl1pPr>
          </a:lstStyle>
          <a:p>
            <a:pPr lvl="0"/>
            <a:r>
              <a:rPr lang="en-US" dirty="0"/>
              <a:t>Blank</a:t>
            </a:r>
          </a:p>
        </p:txBody>
      </p:sp>
      <p:sp>
        <p:nvSpPr>
          <p:cNvPr id="6" name="Text Placeholder 5">
            <a:extLst>
              <a:ext uri="{FF2B5EF4-FFF2-40B4-BE49-F238E27FC236}">
                <a16:creationId xmlns:a16="http://schemas.microsoft.com/office/drawing/2014/main" id="{DE6E802E-B214-0AE3-69C8-CBCA885C703A}"/>
              </a:ext>
            </a:extLst>
          </p:cNvPr>
          <p:cNvSpPr>
            <a:spLocks noGrp="1"/>
          </p:cNvSpPr>
          <p:nvPr>
            <p:ph type="body" sz="quarter" idx="11" hasCustomPrompt="1"/>
          </p:nvPr>
        </p:nvSpPr>
        <p:spPr>
          <a:xfrm>
            <a:off x="7835900" y="2071688"/>
            <a:ext cx="3773488" cy="2732087"/>
          </a:xfrm>
          <a:prstGeom prst="rect">
            <a:avLst/>
          </a:prstGeom>
        </p:spPr>
        <p:txBody>
          <a:bodyPr anchor="ctr"/>
          <a:lstStyle>
            <a:lvl1pPr marL="0" indent="0">
              <a:lnSpc>
                <a:spcPct val="125000"/>
              </a:lnSpc>
              <a:spcBef>
                <a:spcPts val="0"/>
              </a:spcBef>
              <a:spcAft>
                <a:spcPts val="600"/>
              </a:spcAft>
              <a:buNone/>
              <a:defRPr sz="1800" spc="100" baseline="0"/>
            </a:lvl1pPr>
            <a:lvl2pPr marL="457200" indent="0">
              <a:lnSpc>
                <a:spcPct val="125000"/>
              </a:lnSpc>
              <a:spcBef>
                <a:spcPts val="0"/>
              </a:spcBef>
              <a:spcAft>
                <a:spcPts val="600"/>
              </a:spcAft>
              <a:buNone/>
              <a:defRPr sz="1800" spc="100" baseline="0"/>
            </a:lvl2pPr>
            <a:lvl3pPr marL="914400" indent="0">
              <a:lnSpc>
                <a:spcPct val="125000"/>
              </a:lnSpc>
              <a:spcBef>
                <a:spcPts val="0"/>
              </a:spcBef>
              <a:spcAft>
                <a:spcPts val="600"/>
              </a:spcAft>
              <a:buNone/>
              <a:defRPr sz="1800" spc="100" baseline="0"/>
            </a:lvl3pPr>
            <a:lvl4pPr marL="1371600" indent="0">
              <a:lnSpc>
                <a:spcPct val="125000"/>
              </a:lnSpc>
              <a:spcBef>
                <a:spcPts val="0"/>
              </a:spcBef>
              <a:spcAft>
                <a:spcPts val="600"/>
              </a:spcAft>
              <a:buNone/>
              <a:defRPr sz="1800" spc="100" baseline="0"/>
            </a:lvl4pPr>
            <a:lvl5pPr marL="1828800" indent="0">
              <a:lnSpc>
                <a:spcPct val="125000"/>
              </a:lnSpc>
              <a:spcBef>
                <a:spcPts val="0"/>
              </a:spcBef>
              <a:spcAft>
                <a:spcPts val="600"/>
              </a:spcAft>
              <a:buNone/>
              <a:defRPr sz="1800" spc="1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1892710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vider Slide 2">
    <p:bg>
      <p:bgPr>
        <a:solidFill>
          <a:schemeClr val="accent4">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2"/>
            <a:ext cx="12192000" cy="6858000"/>
          </a:xfrm>
          <a:prstGeom prst="rect">
            <a:avLst/>
          </a:prstGeo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1199909" y="2335192"/>
            <a:ext cx="9792182" cy="2187616"/>
          </a:xfrm>
          <a:prstGeom prst="rect">
            <a:avLst/>
          </a:prstGeom>
          <a:noFill/>
          <a:ln w="38100">
            <a:solidFill>
              <a:schemeClr val="accent5"/>
            </a:solidFill>
          </a:ln>
        </p:spPr>
        <p:txBody>
          <a:bodyPr lIns="914400" tIns="182880" rIns="914400" anchor="ctr"/>
          <a:lstStyle>
            <a:lvl1pPr algn="ctr">
              <a:defRPr sz="5400" b="1"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33049823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134980" y="706056"/>
            <a:ext cx="6323957" cy="1088020"/>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sz="2000"/>
            </a:lvl1pPr>
          </a:lstStyle>
          <a:p>
            <a:r>
              <a:rPr lang="en-US" dirty="0"/>
              <a:t>Click to add photo</a:t>
            </a:r>
          </a:p>
        </p:txBody>
      </p:sp>
      <p:sp>
        <p:nvSpPr>
          <p:cNvPr id="6" name="Content Placeholder 5">
            <a:extLst>
              <a:ext uri="{FF2B5EF4-FFF2-40B4-BE49-F238E27FC236}">
                <a16:creationId xmlns:a16="http://schemas.microsoft.com/office/drawing/2014/main" id="{3BC3273F-AE8F-21E6-A06E-52686D65496D}"/>
              </a:ext>
            </a:extLst>
          </p:cNvPr>
          <p:cNvSpPr>
            <a:spLocks noGrp="1"/>
          </p:cNvSpPr>
          <p:nvPr>
            <p:ph sz="quarter" idx="11" hasCustomPrompt="1"/>
          </p:nvPr>
        </p:nvSpPr>
        <p:spPr>
          <a:xfrm>
            <a:off x="5135563" y="2291786"/>
            <a:ext cx="3017837" cy="3967224"/>
          </a:xfrm>
          <a:prstGeom prst="rect">
            <a:avLst/>
          </a:prstGeom>
        </p:spPr>
        <p:txBody>
          <a:bodyPr/>
          <a:lstStyle>
            <a:lvl1pPr marL="0" indent="0">
              <a:lnSpc>
                <a:spcPct val="125000"/>
              </a:lnSpc>
              <a:spcBef>
                <a:spcPts val="0"/>
              </a:spcBef>
              <a:spcAft>
                <a:spcPts val="600"/>
              </a:spcAft>
              <a:buNone/>
              <a:defRPr sz="1800" spc="100" baseline="0"/>
            </a:lvl1pPr>
            <a:lvl2pPr marL="283464" indent="-283464">
              <a:lnSpc>
                <a:spcPct val="125000"/>
              </a:lnSpc>
              <a:spcBef>
                <a:spcPts val="0"/>
              </a:spcBef>
              <a:spcAft>
                <a:spcPts val="600"/>
              </a:spcAft>
              <a:defRPr sz="1800" spc="100" baseline="0"/>
            </a:lvl2pPr>
            <a:lvl3pPr marL="685800" indent="-283464">
              <a:lnSpc>
                <a:spcPct val="125000"/>
              </a:lnSpc>
              <a:spcBef>
                <a:spcPts val="0"/>
              </a:spcBef>
              <a:spcAft>
                <a:spcPts val="600"/>
              </a:spcAft>
              <a:defRPr sz="1800" spc="100" baseline="0"/>
            </a:lvl3pPr>
            <a:lvl4pPr marL="1143000" indent="-283464">
              <a:lnSpc>
                <a:spcPct val="125000"/>
              </a:lnSpc>
              <a:spcBef>
                <a:spcPts val="0"/>
              </a:spcBef>
              <a:spcAft>
                <a:spcPts val="600"/>
              </a:spcAft>
              <a:defRPr sz="1800" spc="100" baseline="0"/>
            </a:lvl4pPr>
            <a:lvl5pPr marL="1600200" indent="-283464">
              <a:lnSpc>
                <a:spcPct val="125000"/>
              </a:lnSpc>
              <a:spcBef>
                <a:spcPts val="0"/>
              </a:spcBef>
              <a:spcAft>
                <a:spcPts val="600"/>
              </a:spcAft>
              <a:defRPr sz="18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A011C768-FB8E-F917-0CF9-C9B7DA4CAA62}"/>
              </a:ext>
            </a:extLst>
          </p:cNvPr>
          <p:cNvSpPr>
            <a:spLocks noGrp="1"/>
          </p:cNvSpPr>
          <p:nvPr>
            <p:ph sz="quarter" idx="12" hasCustomPrompt="1"/>
          </p:nvPr>
        </p:nvSpPr>
        <p:spPr>
          <a:xfrm>
            <a:off x="8473281" y="2294680"/>
            <a:ext cx="3136127" cy="3967224"/>
          </a:xfrm>
          <a:prstGeom prst="rect">
            <a:avLst/>
          </a:prstGeom>
        </p:spPr>
        <p:txBody>
          <a:bodyPr/>
          <a:lstStyle>
            <a:lvl1pPr marL="0" indent="0">
              <a:lnSpc>
                <a:spcPct val="125000"/>
              </a:lnSpc>
              <a:spcBef>
                <a:spcPts val="0"/>
              </a:spcBef>
              <a:spcAft>
                <a:spcPts val="600"/>
              </a:spcAft>
              <a:buNone/>
              <a:defRPr sz="1800" spc="100" baseline="0"/>
            </a:lvl1pPr>
            <a:lvl2pPr marL="283464" indent="-283464">
              <a:lnSpc>
                <a:spcPct val="125000"/>
              </a:lnSpc>
              <a:spcBef>
                <a:spcPts val="0"/>
              </a:spcBef>
              <a:spcAft>
                <a:spcPts val="600"/>
              </a:spcAft>
              <a:defRPr sz="1800" spc="100" baseline="0"/>
            </a:lvl2pPr>
            <a:lvl3pPr marL="685800" indent="-283464">
              <a:lnSpc>
                <a:spcPct val="125000"/>
              </a:lnSpc>
              <a:spcBef>
                <a:spcPts val="0"/>
              </a:spcBef>
              <a:spcAft>
                <a:spcPts val="600"/>
              </a:spcAft>
              <a:defRPr sz="1800" spc="100" baseline="0"/>
            </a:lvl3pPr>
            <a:lvl4pPr marL="1143000" indent="-283464">
              <a:lnSpc>
                <a:spcPct val="125000"/>
              </a:lnSpc>
              <a:spcBef>
                <a:spcPts val="0"/>
              </a:spcBef>
              <a:spcAft>
                <a:spcPts val="600"/>
              </a:spcAft>
              <a:defRPr sz="1800" spc="100" baseline="0"/>
            </a:lvl4pPr>
            <a:lvl5pPr marL="1600200" indent="-283464">
              <a:lnSpc>
                <a:spcPct val="125000"/>
              </a:lnSpc>
              <a:spcBef>
                <a:spcPts val="0"/>
              </a:spcBef>
              <a:spcAft>
                <a:spcPts val="600"/>
              </a:spcAft>
              <a:defRPr sz="18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2167483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hank you 2">
    <p:bg>
      <p:bgPr>
        <a:solidFill>
          <a:schemeClr val="accent5">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130061" y="1541398"/>
            <a:ext cx="4442603" cy="2124827"/>
          </a:xfrm>
          <a:prstGeom prst="rect">
            <a:avLst/>
          </a:prstGeom>
          <a:noFill/>
          <a:ln w="28575">
            <a:solidFill>
              <a:schemeClr val="tx1"/>
            </a:solidFill>
          </a:ln>
        </p:spPr>
        <p:txBody>
          <a:bodyPr anchor="ctr"/>
          <a:lstStyle>
            <a:lvl1pPr algn="ctr">
              <a:defRPr sz="2400" cap="all" spc="100" baseline="0">
                <a:solidFill>
                  <a:schemeClr val="tx1"/>
                </a:solidFill>
              </a:defRPr>
            </a:lvl1pPr>
          </a:lstStyle>
          <a:p>
            <a:r>
              <a:rPr lang="en-US" dirty="0"/>
              <a:t>Add title</a:t>
            </a:r>
          </a:p>
        </p:txBody>
      </p:sp>
      <p:sp>
        <p:nvSpPr>
          <p:cNvPr id="38" name="Text Placeholder 10">
            <a:extLst>
              <a:ext uri="{FF2B5EF4-FFF2-40B4-BE49-F238E27FC236}">
                <a16:creationId xmlns:a16="http://schemas.microsoft.com/office/drawing/2014/main" id="{34C23C4D-3C16-4A17-BF8A-A9C4E2F013E3}"/>
              </a:ext>
            </a:extLst>
          </p:cNvPr>
          <p:cNvSpPr>
            <a:spLocks noGrp="1"/>
          </p:cNvSpPr>
          <p:nvPr>
            <p:ph type="body" sz="quarter" idx="19" hasCustomPrompt="1"/>
          </p:nvPr>
        </p:nvSpPr>
        <p:spPr>
          <a:xfrm>
            <a:off x="1130061" y="3984426"/>
            <a:ext cx="4442603" cy="2424999"/>
          </a:xfrm>
          <a:prstGeom prst="rect">
            <a:avLst/>
          </a:prstGeom>
        </p:spPr>
        <p:txBody>
          <a:bodyPr anchor="t"/>
          <a:lstStyle>
            <a:lvl1pPr marL="0" indent="0" algn="ctr">
              <a:lnSpc>
                <a:spcPct val="125000"/>
              </a:lnSpc>
              <a:spcBef>
                <a:spcPts val="0"/>
              </a:spcBef>
              <a:spcAft>
                <a:spcPts val="600"/>
              </a:spcAft>
              <a:buNone/>
              <a:defRPr sz="1800" cap="none" spc="100" baseline="0">
                <a:solidFill>
                  <a:schemeClr val="tx1"/>
                </a:solidFill>
                <a:latin typeface="+mn-lt"/>
              </a:defRPr>
            </a:lvl1pPr>
          </a:lstStyle>
          <a:p>
            <a:pPr lvl="0"/>
            <a:r>
              <a:rPr lang="en-US" dirty="0"/>
              <a:t>Click to add text</a:t>
            </a:r>
          </a:p>
        </p:txBody>
      </p:sp>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6771736" y="0"/>
            <a:ext cx="5420263" cy="6858000"/>
          </a:xfrm>
          <a:prstGeom prst="rect">
            <a:avLst/>
          </a:prstGeo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30253662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4">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2"/>
            <a:ext cx="12192000" cy="6858000"/>
          </a:xfrm>
          <a:prstGeom prst="rect">
            <a:avLst/>
          </a:prstGeo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1199909" y="2335192"/>
            <a:ext cx="9792182" cy="2187616"/>
          </a:xfrm>
          <a:prstGeom prst="rect">
            <a:avLst/>
          </a:prstGeom>
          <a:noFill/>
          <a:ln w="38100">
            <a:solidFill>
              <a:schemeClr val="accent1"/>
            </a:solidFill>
          </a:ln>
        </p:spPr>
        <p:txBody>
          <a:bodyPr lIns="914400" tIns="91440" rIns="914400" anchor="ctr"/>
          <a:lstStyle>
            <a:lvl1pPr algn="ctr">
              <a:defRPr sz="5400" b="1" cap="all" spc="100" baseline="0">
                <a:solidFill>
                  <a:schemeClr val="accent1"/>
                </a:solidFill>
              </a:defRPr>
            </a:lvl1pPr>
          </a:lstStyle>
          <a:p>
            <a:r>
              <a:rPr lang="en-US" dirty="0"/>
              <a:t>Click to add title</a:t>
            </a:r>
          </a:p>
        </p:txBody>
      </p:sp>
    </p:spTree>
    <p:extLst>
      <p:ext uri="{BB962C8B-B14F-4D97-AF65-F5344CB8AC3E}">
        <p14:creationId xmlns:p14="http://schemas.microsoft.com/office/powerpoint/2010/main" val="11483287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C3FAF69-7EBE-817B-DCEA-4A1595820E3E}"/>
              </a:ext>
              <a:ext uri="{C183D7F6-B498-43B3-948B-1728B52AA6E4}">
                <adec:decorative xmlns:adec="http://schemas.microsoft.com/office/drawing/2017/decorative" val="1"/>
              </a:ext>
            </a:extLst>
          </p:cNvPr>
          <p:cNvSpPr/>
          <p:nvPr userDrawn="1"/>
        </p:nvSpPr>
        <p:spPr>
          <a:xfrm>
            <a:off x="-1" y="-7515"/>
            <a:ext cx="4661648" cy="6871651"/>
          </a:xfrm>
          <a:prstGeom prst="rect">
            <a:avLst/>
          </a:prstGeom>
          <a:solidFill>
            <a:srgbClr val="476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636608" y="804862"/>
            <a:ext cx="3401992" cy="5121375"/>
          </a:xfrm>
          <a:prstGeom prst="rect">
            <a:avLst/>
          </a:prstGeom>
          <a:ln w="28575">
            <a:noFill/>
          </a:ln>
        </p:spPr>
        <p:txBody>
          <a:bodyPr anchor="ctr"/>
          <a:lstStyle>
            <a:lvl1pPr algn="ctr">
              <a:defRPr sz="2400" cap="all" spc="100" baseline="0">
                <a:solidFill>
                  <a:schemeClr val="bg1"/>
                </a:solidFill>
              </a:defRPr>
            </a:lvl1pPr>
          </a:lstStyle>
          <a:p>
            <a:r>
              <a:rPr lang="en-US" dirty="0"/>
              <a:t>Title</a:t>
            </a:r>
          </a:p>
        </p:txBody>
      </p:sp>
      <p:sp>
        <p:nvSpPr>
          <p:cNvPr id="6" name="Content Placeholder 5">
            <a:extLst>
              <a:ext uri="{FF2B5EF4-FFF2-40B4-BE49-F238E27FC236}">
                <a16:creationId xmlns:a16="http://schemas.microsoft.com/office/drawing/2014/main" id="{6F4F9403-8AE5-DF79-EFCF-E99EABB83417}"/>
              </a:ext>
            </a:extLst>
          </p:cNvPr>
          <p:cNvSpPr>
            <a:spLocks noGrp="1"/>
          </p:cNvSpPr>
          <p:nvPr>
            <p:ph sz="quarter" idx="10" hasCustomPrompt="1"/>
          </p:nvPr>
        </p:nvSpPr>
        <p:spPr>
          <a:xfrm>
            <a:off x="5579338" y="804863"/>
            <a:ext cx="5716587" cy="5248276"/>
          </a:xfrm>
          <a:prstGeom prst="rect">
            <a:avLst/>
          </a:prstGeom>
        </p:spPr>
        <p:txBody>
          <a:bodyPr anchor="ctr"/>
          <a:lstStyle>
            <a:lvl1pPr marL="283464" indent="-283464">
              <a:lnSpc>
                <a:spcPct val="125000"/>
              </a:lnSpc>
              <a:spcBef>
                <a:spcPts val="0"/>
              </a:spcBef>
              <a:spcAft>
                <a:spcPts val="600"/>
              </a:spcAft>
              <a:defRPr sz="1800"/>
            </a:lvl1pPr>
            <a:lvl2pPr marL="731520" indent="-283464">
              <a:lnSpc>
                <a:spcPct val="125000"/>
              </a:lnSpc>
              <a:spcBef>
                <a:spcPts val="0"/>
              </a:spcBef>
              <a:spcAft>
                <a:spcPts val="600"/>
              </a:spcAft>
              <a:defRPr sz="1800"/>
            </a:lvl2pPr>
            <a:lvl3pPr marL="1097280" indent="-283464">
              <a:lnSpc>
                <a:spcPct val="125000"/>
              </a:lnSpc>
              <a:spcBef>
                <a:spcPts val="0"/>
              </a:spcBef>
              <a:spcAft>
                <a:spcPts val="600"/>
              </a:spcAft>
              <a:defRPr sz="1800"/>
            </a:lvl3pPr>
            <a:lvl4pPr marL="1463040" indent="-283464">
              <a:lnSpc>
                <a:spcPct val="125000"/>
              </a:lnSpc>
              <a:spcBef>
                <a:spcPts val="0"/>
              </a:spcBef>
              <a:spcAft>
                <a:spcPts val="600"/>
              </a:spcAft>
              <a:defRPr sz="1800"/>
            </a:lvl4pPr>
            <a:lvl5pPr marL="1828800" indent="-283464">
              <a:lnSpc>
                <a:spcPct val="125000"/>
              </a:lnSpc>
              <a:spcBef>
                <a:spcPts val="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476491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5C7A2-23D9-12B2-2369-EC86CCE929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4C70F7-F9D6-1D95-80C0-BDCD8C7D0B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FDC56F-50C3-0F9E-AAD2-2E96D91F5503}"/>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E9918D8A-F3BF-14D2-EB6B-5244F0192F95}"/>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A6FE3436-6BD2-44E9-70B1-6BC1A3533BE2}"/>
              </a:ext>
            </a:extLst>
          </p:cNvPr>
          <p:cNvSpPr>
            <a:spLocks noGrp="1"/>
          </p:cNvSpPr>
          <p:nvPr>
            <p:ph type="sldNum" sz="quarter" idx="12"/>
          </p:nvPr>
        </p:nvSpPr>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56213517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EA437-6D06-8713-B6A4-73D284084F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DD9B2E-F39E-74C6-6C3A-0EFCC34DDAD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2F6FF5-5E78-21C4-D6AB-4939D18B255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48313E9-7704-7679-AFD4-1826D23A3BA2}"/>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5E2E6075-3522-AA81-6A35-23CBFDCC4210}"/>
              </a:ext>
            </a:extLst>
          </p:cNvPr>
          <p:cNvSpPr>
            <a:spLocks noGrp="1"/>
          </p:cNvSpPr>
          <p:nvPr>
            <p:ph type="sldNum" sz="quarter" idx="12"/>
          </p:nvPr>
        </p:nvSpPr>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15984114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72B96-6A3C-367C-D2C8-3992D25842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B97757-A975-285D-7588-0F450721A2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A396F4-2C1E-D5A2-1E55-4A4888AE4A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33639D-4B83-00CF-45C3-B824C929D2EA}"/>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2767EB52-1A9D-EDFA-7061-8B3D4C37F11F}"/>
              </a:ext>
            </a:extLst>
          </p:cNvPr>
          <p:cNvSpPr>
            <a:spLocks noGrp="1"/>
          </p:cNvSpPr>
          <p:nvPr>
            <p:ph type="ftr" sz="quarter" idx="11"/>
          </p:nvPr>
        </p:nvSpPr>
        <p:spPr/>
        <p:txBody>
          <a:bodyPr/>
          <a:lstStyle/>
          <a:p>
            <a:r>
              <a:rPr lang="en-US"/>
              <a:t>Pitch deck</a:t>
            </a:r>
            <a:endParaRPr lang="en-US" dirty="0"/>
          </a:p>
        </p:txBody>
      </p:sp>
      <p:sp>
        <p:nvSpPr>
          <p:cNvPr id="7" name="Slide Number Placeholder 6">
            <a:extLst>
              <a:ext uri="{FF2B5EF4-FFF2-40B4-BE49-F238E27FC236}">
                <a16:creationId xmlns:a16="http://schemas.microsoft.com/office/drawing/2014/main" id="{26BE2A30-4D3C-5786-2F22-88592562488D}"/>
              </a:ext>
            </a:extLst>
          </p:cNvPr>
          <p:cNvSpPr>
            <a:spLocks noGrp="1"/>
          </p:cNvSpPr>
          <p:nvPr>
            <p:ph type="sldNum" sz="quarter" idx="12"/>
          </p:nvPr>
        </p:nvSpPr>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50370018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E560D-559D-1F51-4FE1-4ED5D20E41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355527-1C2B-316F-CB03-62C409BC60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29BE2C-938F-FFC2-147C-B2E0DC0819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004FB9-4719-9281-3490-B40688806A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5BF008-45EB-F1E6-7200-72C9A4E7C1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0215A5-0B10-398A-B339-8C96E4F0D851}"/>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A0E83DDC-2153-8A6C-A5E1-86035A1F90A5}"/>
              </a:ext>
            </a:extLst>
          </p:cNvPr>
          <p:cNvSpPr>
            <a:spLocks noGrp="1"/>
          </p:cNvSpPr>
          <p:nvPr>
            <p:ph type="ftr" sz="quarter" idx="11"/>
          </p:nvPr>
        </p:nvSpPr>
        <p:spPr/>
        <p:txBody>
          <a:bodyPr/>
          <a:lstStyle/>
          <a:p>
            <a:r>
              <a:rPr lang="en-US"/>
              <a:t>Pitch deck</a:t>
            </a:r>
            <a:endParaRPr lang="en-US" dirty="0"/>
          </a:p>
        </p:txBody>
      </p:sp>
      <p:sp>
        <p:nvSpPr>
          <p:cNvPr id="9" name="Slide Number Placeholder 8">
            <a:extLst>
              <a:ext uri="{FF2B5EF4-FFF2-40B4-BE49-F238E27FC236}">
                <a16:creationId xmlns:a16="http://schemas.microsoft.com/office/drawing/2014/main" id="{66CF92DE-DC17-96CC-7F9F-18FA32B84762}"/>
              </a:ext>
            </a:extLst>
          </p:cNvPr>
          <p:cNvSpPr>
            <a:spLocks noGrp="1"/>
          </p:cNvSpPr>
          <p:nvPr>
            <p:ph type="sldNum" sz="quarter" idx="12"/>
          </p:nvPr>
        </p:nvSpPr>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51057206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E4E30-16D6-78A8-E693-804B69E812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D3922A-A29C-94D2-C0EA-CD3D84D4494E}"/>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2A49DA69-2593-D8ED-44A4-E53E6E4B8992}"/>
              </a:ext>
            </a:extLst>
          </p:cNvPr>
          <p:cNvSpPr>
            <a:spLocks noGrp="1"/>
          </p:cNvSpPr>
          <p:nvPr>
            <p:ph type="ftr" sz="quarter" idx="11"/>
          </p:nvPr>
        </p:nvSpPr>
        <p:spPr/>
        <p:txBody>
          <a:bodyPr/>
          <a:lstStyle/>
          <a:p>
            <a:r>
              <a:rPr lang="en-US"/>
              <a:t>Pitch deck</a:t>
            </a:r>
            <a:endParaRPr lang="en-US" dirty="0"/>
          </a:p>
        </p:txBody>
      </p:sp>
      <p:sp>
        <p:nvSpPr>
          <p:cNvPr id="5" name="Slide Number Placeholder 4">
            <a:extLst>
              <a:ext uri="{FF2B5EF4-FFF2-40B4-BE49-F238E27FC236}">
                <a16:creationId xmlns:a16="http://schemas.microsoft.com/office/drawing/2014/main" id="{CDD07699-B913-CFA3-1B94-32F6CC09BB9E}"/>
              </a:ext>
            </a:extLst>
          </p:cNvPr>
          <p:cNvSpPr>
            <a:spLocks noGrp="1"/>
          </p:cNvSpPr>
          <p:nvPr>
            <p:ph type="sldNum" sz="quarter" idx="12"/>
          </p:nvPr>
        </p:nvSpPr>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60073026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92F7F8-E11D-0020-B198-C90330C6642F}"/>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60E2257D-332C-5703-CCCD-347D033848A8}"/>
              </a:ext>
            </a:extLst>
          </p:cNvPr>
          <p:cNvSpPr>
            <a:spLocks noGrp="1"/>
          </p:cNvSpPr>
          <p:nvPr>
            <p:ph type="ftr" sz="quarter" idx="11"/>
          </p:nvPr>
        </p:nvSpPr>
        <p:spPr/>
        <p:txBody>
          <a:bodyPr/>
          <a:lstStyle/>
          <a:p>
            <a:r>
              <a:rPr lang="en-US"/>
              <a:t>Pitch deck</a:t>
            </a:r>
            <a:endParaRPr lang="en-US" dirty="0"/>
          </a:p>
        </p:txBody>
      </p:sp>
      <p:sp>
        <p:nvSpPr>
          <p:cNvPr id="4" name="Slide Number Placeholder 3">
            <a:extLst>
              <a:ext uri="{FF2B5EF4-FFF2-40B4-BE49-F238E27FC236}">
                <a16:creationId xmlns:a16="http://schemas.microsoft.com/office/drawing/2014/main" id="{860E885D-92C2-31C3-56C8-2BA42420165D}"/>
              </a:ext>
            </a:extLst>
          </p:cNvPr>
          <p:cNvSpPr>
            <a:spLocks noGrp="1"/>
          </p:cNvSpPr>
          <p:nvPr>
            <p:ph type="sldNum" sz="quarter" idx="12"/>
          </p:nvPr>
        </p:nvSpPr>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60266049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5279-8D1C-9A86-A430-F25BA07FD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530F52-71B9-4506-9426-62000202F0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79C1CB-F2FA-19D7-F92A-6593A87F0D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2BB779-3B4C-81B6-F415-446B09FFA23B}"/>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3553B6E-37E1-2C2E-A11D-331603FE8C1A}"/>
              </a:ext>
            </a:extLst>
          </p:cNvPr>
          <p:cNvSpPr>
            <a:spLocks noGrp="1"/>
          </p:cNvSpPr>
          <p:nvPr>
            <p:ph type="ftr" sz="quarter" idx="11"/>
          </p:nvPr>
        </p:nvSpPr>
        <p:spPr/>
        <p:txBody>
          <a:bodyPr/>
          <a:lstStyle/>
          <a:p>
            <a:r>
              <a:rPr lang="en-US"/>
              <a:t>Pitch deck</a:t>
            </a:r>
            <a:endParaRPr lang="en-US" dirty="0"/>
          </a:p>
        </p:txBody>
      </p:sp>
      <p:sp>
        <p:nvSpPr>
          <p:cNvPr id="7" name="Slide Number Placeholder 6">
            <a:extLst>
              <a:ext uri="{FF2B5EF4-FFF2-40B4-BE49-F238E27FC236}">
                <a16:creationId xmlns:a16="http://schemas.microsoft.com/office/drawing/2014/main" id="{EEB908A2-CA01-28FB-9BB5-AE5C66015DE7}"/>
              </a:ext>
            </a:extLst>
          </p:cNvPr>
          <p:cNvSpPr>
            <a:spLocks noGrp="1"/>
          </p:cNvSpPr>
          <p:nvPr>
            <p:ph type="sldNum" sz="quarter" idx="12"/>
          </p:nvPr>
        </p:nvSpPr>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74795197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9FE2A-5B20-F337-46F6-6D9E405DEB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6A9234-D9F3-85F2-50AE-44D495E818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1C3D9A-5371-F983-0348-D65C6D159A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05540B-C072-3A57-4AE8-1E636360280F}"/>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AB51C478-3CA4-BCB8-FC0A-8E9265121F54}"/>
              </a:ext>
            </a:extLst>
          </p:cNvPr>
          <p:cNvSpPr>
            <a:spLocks noGrp="1"/>
          </p:cNvSpPr>
          <p:nvPr>
            <p:ph type="ftr" sz="quarter" idx="11"/>
          </p:nvPr>
        </p:nvSpPr>
        <p:spPr/>
        <p:txBody>
          <a:bodyPr/>
          <a:lstStyle/>
          <a:p>
            <a:r>
              <a:rPr lang="en-US"/>
              <a:t>Pitch deck</a:t>
            </a:r>
            <a:endParaRPr lang="en-US" dirty="0"/>
          </a:p>
        </p:txBody>
      </p:sp>
      <p:sp>
        <p:nvSpPr>
          <p:cNvPr id="7" name="Slide Number Placeholder 6">
            <a:extLst>
              <a:ext uri="{FF2B5EF4-FFF2-40B4-BE49-F238E27FC236}">
                <a16:creationId xmlns:a16="http://schemas.microsoft.com/office/drawing/2014/main" id="{B0914277-1508-AB91-455E-3E9219A6B9F9}"/>
              </a:ext>
            </a:extLst>
          </p:cNvPr>
          <p:cNvSpPr>
            <a:spLocks noGrp="1"/>
          </p:cNvSpPr>
          <p:nvPr>
            <p:ph type="sldNum" sz="quarter" idx="12"/>
          </p:nvPr>
        </p:nvSpPr>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00258605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0FEFBF-7A75-BC31-D233-E8AA575B95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24BA79-3692-8D8D-E44B-7E7913F244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39B9DE-024D-F078-2419-47CD112097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04583274-F90B-8A37-D988-2605146E5D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Pitch deck</a:t>
            </a:r>
            <a:endParaRPr lang="en-US" dirty="0"/>
          </a:p>
        </p:txBody>
      </p:sp>
      <p:sp>
        <p:nvSpPr>
          <p:cNvPr id="6" name="Slide Number Placeholder 5">
            <a:extLst>
              <a:ext uri="{FF2B5EF4-FFF2-40B4-BE49-F238E27FC236}">
                <a16:creationId xmlns:a16="http://schemas.microsoft.com/office/drawing/2014/main" id="{E046A1E1-1755-8186-C349-3089CA13AF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34123549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90" r:id="rId15"/>
    <p:sldLayoutId id="2147483696" r:id="rId16"/>
    <p:sldLayoutId id="2147483655" r:id="rId17"/>
    <p:sldLayoutId id="2147483651"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1" name="Picture 10" descr="A cartoon ant carrying a sack of sugar&#10;&#10;Description automatically generated">
            <a:extLst>
              <a:ext uri="{FF2B5EF4-FFF2-40B4-BE49-F238E27FC236}">
                <a16:creationId xmlns:a16="http://schemas.microsoft.com/office/drawing/2014/main" id="{3A937080-58DD-9AE1-5769-B7846D61D248}"/>
              </a:ext>
            </a:extLst>
          </p:cNvPr>
          <p:cNvPicPr>
            <a:picLocks noChangeAspect="1"/>
          </p:cNvPicPr>
          <p:nvPr/>
        </p:nvPicPr>
        <p:blipFill>
          <a:blip r:embed="rId2"/>
          <a:stretch>
            <a:fillRect/>
          </a:stretch>
        </p:blipFill>
        <p:spPr>
          <a:xfrm>
            <a:off x="172196" y="31510"/>
            <a:ext cx="4550993" cy="6826490"/>
          </a:xfrm>
          <a:prstGeom prst="rect">
            <a:avLst/>
          </a:prstGeom>
        </p:spPr>
      </p:pic>
      <p:sp>
        <p:nvSpPr>
          <p:cNvPr id="12" name="Slide Number Placeholder 3">
            <a:extLst>
              <a:ext uri="{FF2B5EF4-FFF2-40B4-BE49-F238E27FC236}">
                <a16:creationId xmlns:a16="http://schemas.microsoft.com/office/drawing/2014/main" id="{5A50BCA6-BE99-BBE8-E2A9-47C2F189C4C9}"/>
              </a:ext>
            </a:extLst>
          </p:cNvPr>
          <p:cNvSpPr>
            <a:spLocks noGrp="1"/>
          </p:cNvSpPr>
          <p:nvPr>
            <p:ph type="sldNum" sz="quarter" idx="4"/>
          </p:nvPr>
        </p:nvSpPr>
        <p:spPr/>
        <p:txBody>
          <a:bodyPr/>
          <a:lstStyle/>
          <a:p>
            <a:pPr>
              <a:spcAft>
                <a:spcPts val="600"/>
              </a:spcAft>
            </a:pPr>
            <a:fld id="{EA87306C-81BA-4795-A5CA-9392456A8C1E}" type="slidenum">
              <a:rPr lang="en-US" smtClean="0"/>
              <a:pPr>
                <a:spcAft>
                  <a:spcPts val="600"/>
                </a:spcAft>
              </a:pPr>
              <a:t>1</a:t>
            </a:fld>
            <a:endParaRPr lang="en-US"/>
          </a:p>
        </p:txBody>
      </p:sp>
      <p:sp>
        <p:nvSpPr>
          <p:cNvPr id="9" name="Rectangle 8">
            <a:extLst>
              <a:ext uri="{FF2B5EF4-FFF2-40B4-BE49-F238E27FC236}">
                <a16:creationId xmlns:a16="http://schemas.microsoft.com/office/drawing/2014/main" id="{7FF3B04E-0726-CA01-DB4B-06439ADB7CB7}"/>
              </a:ext>
            </a:extLst>
          </p:cNvPr>
          <p:cNvSpPr/>
          <p:nvPr/>
        </p:nvSpPr>
        <p:spPr>
          <a:xfrm>
            <a:off x="3858607" y="647215"/>
            <a:ext cx="5249194" cy="923330"/>
          </a:xfrm>
          <a:prstGeom prst="rect">
            <a:avLst/>
          </a:prstGeom>
          <a:noFill/>
        </p:spPr>
        <p:txBody>
          <a:bodyPr wrap="none" lIns="91440" tIns="45720" rIns="91440" bIns="45720">
            <a:spAutoFit/>
          </a:bodyPr>
          <a:lstStyle/>
          <a:p>
            <a:pPr algn="ctr"/>
            <a:r>
              <a:rPr lang="en-US" sz="5400" b="0" cap="none" spc="0" dirty="0">
                <a:ln w="0"/>
                <a:solidFill>
                  <a:srgbClr val="FF0000"/>
                </a:solidFill>
                <a:effectLst>
                  <a:outerShdw blurRad="38100" dist="19050" dir="2700000" algn="tl" rotWithShape="0">
                    <a:schemeClr val="dk1">
                      <a:alpha val="40000"/>
                    </a:schemeClr>
                  </a:outerShdw>
                </a:effectLst>
              </a:rPr>
              <a:t>Ant trail problem</a:t>
            </a:r>
          </a:p>
        </p:txBody>
      </p:sp>
    </p:spTree>
    <p:extLst>
      <p:ext uri="{BB962C8B-B14F-4D97-AF65-F5344CB8AC3E}">
        <p14:creationId xmlns:p14="http://schemas.microsoft.com/office/powerpoint/2010/main" val="1760268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13B1E3B-E72D-C1F9-C2F9-DFA55041D03E}"/>
              </a:ext>
            </a:extLst>
          </p:cNvPr>
          <p:cNvSpPr/>
          <p:nvPr/>
        </p:nvSpPr>
        <p:spPr>
          <a:xfrm>
            <a:off x="638881" y="4501453"/>
            <a:ext cx="10909640" cy="1065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a:latin typeface="+mj-lt"/>
                <a:ea typeface="+mj-ea"/>
                <a:cs typeface="+mj-cs"/>
              </a:rPr>
              <a:t>Results of Simulating MCTS</a:t>
            </a:r>
            <a:endParaRPr lang="en-US" sz="6600" b="0" cap="none" spc="0">
              <a:ln w="0"/>
              <a:effectLst>
                <a:outerShdw blurRad="38100" dist="25400" dir="5400000" algn="ctr" rotWithShape="0">
                  <a:srgbClr val="6E747A">
                    <a:alpha val="43000"/>
                  </a:srgbClr>
                </a:outerShdw>
              </a:effectLst>
              <a:latin typeface="+mj-lt"/>
              <a:ea typeface="+mj-ea"/>
              <a:cs typeface="+mj-cs"/>
            </a:endParaRPr>
          </a:p>
        </p:txBody>
      </p:sp>
      <p:pic>
        <p:nvPicPr>
          <p:cNvPr id="7" name="Picture 6">
            <a:extLst>
              <a:ext uri="{FF2B5EF4-FFF2-40B4-BE49-F238E27FC236}">
                <a16:creationId xmlns:a16="http://schemas.microsoft.com/office/drawing/2014/main" id="{78290DEC-3449-5E75-8E93-E8A74DEE7C2F}"/>
              </a:ext>
            </a:extLst>
          </p:cNvPr>
          <p:cNvPicPr>
            <a:picLocks noChangeAspect="1"/>
          </p:cNvPicPr>
          <p:nvPr/>
        </p:nvPicPr>
        <p:blipFill>
          <a:blip r:embed="rId2"/>
          <a:stretch>
            <a:fillRect/>
          </a:stretch>
        </p:blipFill>
        <p:spPr>
          <a:xfrm>
            <a:off x="1340259" y="320040"/>
            <a:ext cx="3573978" cy="3895344"/>
          </a:xfrm>
          <a:prstGeom prst="rect">
            <a:avLst/>
          </a:prstGeom>
        </p:spPr>
      </p:pic>
      <p:pic>
        <p:nvPicPr>
          <p:cNvPr id="4" name="Picture 3">
            <a:extLst>
              <a:ext uri="{FF2B5EF4-FFF2-40B4-BE49-F238E27FC236}">
                <a16:creationId xmlns:a16="http://schemas.microsoft.com/office/drawing/2014/main" id="{6ACCCA59-1836-E70E-D5A2-C053377A7AA0}"/>
              </a:ext>
            </a:extLst>
          </p:cNvPr>
          <p:cNvPicPr>
            <a:picLocks noChangeAspect="1"/>
          </p:cNvPicPr>
          <p:nvPr/>
        </p:nvPicPr>
        <p:blipFill>
          <a:blip r:embed="rId3"/>
          <a:srcRect l="5627" r="1466" b="-1"/>
          <a:stretch/>
        </p:blipFill>
        <p:spPr>
          <a:xfrm>
            <a:off x="6254496" y="688950"/>
            <a:ext cx="5614416" cy="3157523"/>
          </a:xfrm>
          <a:prstGeom prst="rect">
            <a:avLst/>
          </a:prstGeom>
        </p:spPr>
      </p:pic>
      <p:sp>
        <p:nvSpPr>
          <p:cNvPr id="1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5597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ADA216DF-C268-4A25-A2DC-51E15F550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7877EE-AAE2-0B10-A07E-EADC28D3C0F8}"/>
              </a:ext>
            </a:extLst>
          </p:cNvPr>
          <p:cNvSpPr/>
          <p:nvPr/>
        </p:nvSpPr>
        <p:spPr>
          <a:xfrm>
            <a:off x="638881" y="4474080"/>
            <a:ext cx="10909640" cy="1065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b="0" cap="none" spc="0" dirty="0">
                <a:ln w="0"/>
                <a:effectLst>
                  <a:outerShdw blurRad="38100" dist="19050" dir="2700000" algn="tl" rotWithShape="0">
                    <a:schemeClr val="dk1">
                      <a:alpha val="40000"/>
                    </a:schemeClr>
                  </a:outerShdw>
                </a:effectLst>
                <a:latin typeface="+mj-lt"/>
                <a:ea typeface="+mj-ea"/>
                <a:cs typeface="+mj-cs"/>
              </a:rPr>
              <a:t>Neural Network</a:t>
            </a:r>
          </a:p>
        </p:txBody>
      </p:sp>
      <p:sp>
        <p:nvSpPr>
          <p:cNvPr id="23" name="TextBox 22">
            <a:extLst>
              <a:ext uri="{FF2B5EF4-FFF2-40B4-BE49-F238E27FC236}">
                <a16:creationId xmlns:a16="http://schemas.microsoft.com/office/drawing/2014/main" id="{96A4340C-1A08-23DA-E2CB-96C8006A315F}"/>
              </a:ext>
            </a:extLst>
          </p:cNvPr>
          <p:cNvSpPr txBox="1"/>
          <p:nvPr/>
        </p:nvSpPr>
        <p:spPr>
          <a:xfrm>
            <a:off x="650905" y="5653053"/>
            <a:ext cx="10909643" cy="552659"/>
          </a:xfrm>
          <a:prstGeom prst="rect">
            <a:avLst/>
          </a:prstGeom>
        </p:spPr>
        <p:txBody>
          <a:bodyPr vert="horz" lIns="91440" tIns="45720" rIns="91440" bIns="45720" rtlCol="0" anchor="ctr">
            <a:normAutofit/>
          </a:bodyPr>
          <a:lstStyle/>
          <a:p>
            <a:pPr algn="ctr">
              <a:lnSpc>
                <a:spcPct val="90000"/>
              </a:lnSpc>
              <a:spcBef>
                <a:spcPts val="1000"/>
              </a:spcBef>
            </a:pPr>
            <a:r>
              <a:rPr lang="en-US" sz="2400" b="1"/>
              <a:t>Grid length = 3, ant view = 2</a:t>
            </a:r>
          </a:p>
        </p:txBody>
      </p:sp>
      <p:pic>
        <p:nvPicPr>
          <p:cNvPr id="9" name="Picture 8">
            <a:extLst>
              <a:ext uri="{FF2B5EF4-FFF2-40B4-BE49-F238E27FC236}">
                <a16:creationId xmlns:a16="http://schemas.microsoft.com/office/drawing/2014/main" id="{28AE407D-E44E-6AB9-3A74-766FF71A83B9}"/>
              </a:ext>
            </a:extLst>
          </p:cNvPr>
          <p:cNvPicPr>
            <a:picLocks noChangeAspect="1"/>
          </p:cNvPicPr>
          <p:nvPr/>
        </p:nvPicPr>
        <p:blipFill>
          <a:blip r:embed="rId2"/>
          <a:stretch>
            <a:fillRect/>
          </a:stretch>
        </p:blipFill>
        <p:spPr>
          <a:xfrm>
            <a:off x="301752" y="319741"/>
            <a:ext cx="3758184" cy="3777069"/>
          </a:xfrm>
          <a:prstGeom prst="rect">
            <a:avLst/>
          </a:prstGeom>
        </p:spPr>
      </p:pic>
      <p:pic>
        <p:nvPicPr>
          <p:cNvPr id="4" name="Picture 3">
            <a:extLst>
              <a:ext uri="{FF2B5EF4-FFF2-40B4-BE49-F238E27FC236}">
                <a16:creationId xmlns:a16="http://schemas.microsoft.com/office/drawing/2014/main" id="{D4AB60D2-6861-CF30-D4B9-0E0A5063C5B2}"/>
              </a:ext>
            </a:extLst>
          </p:cNvPr>
          <p:cNvPicPr>
            <a:picLocks noChangeAspect="1"/>
          </p:cNvPicPr>
          <p:nvPr/>
        </p:nvPicPr>
        <p:blipFill>
          <a:blip r:embed="rId3"/>
          <a:stretch>
            <a:fillRect/>
          </a:stretch>
        </p:blipFill>
        <p:spPr>
          <a:xfrm>
            <a:off x="4224528" y="601652"/>
            <a:ext cx="3758184" cy="3213247"/>
          </a:xfrm>
          <a:prstGeom prst="rect">
            <a:avLst/>
          </a:prstGeom>
        </p:spPr>
      </p:pic>
      <p:pic>
        <p:nvPicPr>
          <p:cNvPr id="7" name="Picture 6">
            <a:extLst>
              <a:ext uri="{FF2B5EF4-FFF2-40B4-BE49-F238E27FC236}">
                <a16:creationId xmlns:a16="http://schemas.microsoft.com/office/drawing/2014/main" id="{F019C6B0-95DA-6E0C-DD63-AF3B5DA562CC}"/>
              </a:ext>
            </a:extLst>
          </p:cNvPr>
          <p:cNvPicPr>
            <a:picLocks noChangeAspect="1"/>
          </p:cNvPicPr>
          <p:nvPr/>
        </p:nvPicPr>
        <p:blipFill>
          <a:blip r:embed="rId4"/>
          <a:stretch>
            <a:fillRect/>
          </a:stretch>
        </p:blipFill>
        <p:spPr>
          <a:xfrm>
            <a:off x="8147304" y="1217055"/>
            <a:ext cx="3758184" cy="1982442"/>
          </a:xfrm>
          <a:prstGeom prst="rect">
            <a:avLst/>
          </a:prstGeom>
        </p:spPr>
      </p:pic>
      <p:sp>
        <p:nvSpPr>
          <p:cNvPr id="76" name="sketch line">
            <a:extLst>
              <a:ext uri="{FF2B5EF4-FFF2-40B4-BE49-F238E27FC236}">
                <a16:creationId xmlns:a16="http://schemas.microsoft.com/office/drawing/2014/main" id="{DE127D07-37F2-4FE3-9F47-F0CD6740D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563476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6B645A76-E100-EFC9-2708-1B148174751D}"/>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spcAft>
                <a:spcPts val="600"/>
              </a:spcAft>
            </a:pPr>
            <a:fld id="{EA87306C-81BA-4795-A5CA-9392456A8C1E}" type="slidenum">
              <a:rPr lang="en-US" smtClean="0">
                <a:solidFill>
                  <a:schemeClr val="tx1">
                    <a:tint val="75000"/>
                  </a:schemeClr>
                </a:solidFill>
              </a:rPr>
              <a:pPr>
                <a:spcAft>
                  <a:spcPts val="600"/>
                </a:spcAft>
              </a:pPr>
              <a:t>11</a:t>
            </a:fld>
            <a:endParaRPr lang="en-US">
              <a:solidFill>
                <a:schemeClr val="tx1">
                  <a:tint val="75000"/>
                </a:schemeClr>
              </a:solidFill>
            </a:endParaRPr>
          </a:p>
        </p:txBody>
      </p:sp>
    </p:spTree>
    <p:extLst>
      <p:ext uri="{BB962C8B-B14F-4D97-AF65-F5344CB8AC3E}">
        <p14:creationId xmlns:p14="http://schemas.microsoft.com/office/powerpoint/2010/main" val="4082713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ADA216DF-C268-4A25-A2DC-51E15F550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67877EE-AAE2-0B10-A07E-EADC28D3C0F8}"/>
              </a:ext>
            </a:extLst>
          </p:cNvPr>
          <p:cNvSpPr/>
          <p:nvPr/>
        </p:nvSpPr>
        <p:spPr>
          <a:xfrm>
            <a:off x="638881" y="4474080"/>
            <a:ext cx="10909640" cy="1065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b="0" cap="none" spc="0">
                <a:ln w="0"/>
                <a:effectLst>
                  <a:outerShdw blurRad="38100" dist="19050" dir="2700000" algn="tl" rotWithShape="0">
                    <a:schemeClr val="dk1">
                      <a:alpha val="40000"/>
                    </a:schemeClr>
                  </a:outerShdw>
                </a:effectLst>
                <a:latin typeface="+mj-lt"/>
                <a:ea typeface="+mj-ea"/>
                <a:cs typeface="+mj-cs"/>
              </a:rPr>
              <a:t>Decision Tree</a:t>
            </a:r>
          </a:p>
        </p:txBody>
      </p:sp>
      <p:sp>
        <p:nvSpPr>
          <p:cNvPr id="23" name="TextBox 22">
            <a:extLst>
              <a:ext uri="{FF2B5EF4-FFF2-40B4-BE49-F238E27FC236}">
                <a16:creationId xmlns:a16="http://schemas.microsoft.com/office/drawing/2014/main" id="{96A4340C-1A08-23DA-E2CB-96C8006A315F}"/>
              </a:ext>
            </a:extLst>
          </p:cNvPr>
          <p:cNvSpPr txBox="1"/>
          <p:nvPr/>
        </p:nvSpPr>
        <p:spPr>
          <a:xfrm>
            <a:off x="650905" y="5653053"/>
            <a:ext cx="10909643" cy="552659"/>
          </a:xfrm>
          <a:prstGeom prst="rect">
            <a:avLst/>
          </a:prstGeom>
        </p:spPr>
        <p:txBody>
          <a:bodyPr vert="horz" lIns="91440" tIns="45720" rIns="91440" bIns="45720" rtlCol="0" anchor="ctr">
            <a:normAutofit/>
          </a:bodyPr>
          <a:lstStyle/>
          <a:p>
            <a:pPr algn="ctr">
              <a:lnSpc>
                <a:spcPct val="90000"/>
              </a:lnSpc>
              <a:spcBef>
                <a:spcPts val="1000"/>
              </a:spcBef>
            </a:pPr>
            <a:r>
              <a:rPr lang="en-US" sz="2400" b="1"/>
              <a:t>Grid length = 3, ant view = 2</a:t>
            </a:r>
          </a:p>
        </p:txBody>
      </p:sp>
      <p:pic>
        <p:nvPicPr>
          <p:cNvPr id="5" name="Picture 4">
            <a:extLst>
              <a:ext uri="{FF2B5EF4-FFF2-40B4-BE49-F238E27FC236}">
                <a16:creationId xmlns:a16="http://schemas.microsoft.com/office/drawing/2014/main" id="{2403BA78-3384-55A8-96D9-A23006F75F64}"/>
              </a:ext>
            </a:extLst>
          </p:cNvPr>
          <p:cNvPicPr>
            <a:picLocks noChangeAspect="1"/>
          </p:cNvPicPr>
          <p:nvPr/>
        </p:nvPicPr>
        <p:blipFill>
          <a:blip r:embed="rId2"/>
          <a:stretch>
            <a:fillRect/>
          </a:stretch>
        </p:blipFill>
        <p:spPr>
          <a:xfrm>
            <a:off x="382402" y="164592"/>
            <a:ext cx="3596883" cy="4087368"/>
          </a:xfrm>
          <a:prstGeom prst="rect">
            <a:avLst/>
          </a:prstGeom>
        </p:spPr>
      </p:pic>
      <p:pic>
        <p:nvPicPr>
          <p:cNvPr id="8" name="Picture 7">
            <a:extLst>
              <a:ext uri="{FF2B5EF4-FFF2-40B4-BE49-F238E27FC236}">
                <a16:creationId xmlns:a16="http://schemas.microsoft.com/office/drawing/2014/main" id="{66CDFD1A-EB91-26AA-064F-C379A788ED3C}"/>
              </a:ext>
            </a:extLst>
          </p:cNvPr>
          <p:cNvPicPr>
            <a:picLocks noChangeAspect="1"/>
          </p:cNvPicPr>
          <p:nvPr/>
        </p:nvPicPr>
        <p:blipFill>
          <a:blip r:embed="rId3"/>
          <a:stretch>
            <a:fillRect/>
          </a:stretch>
        </p:blipFill>
        <p:spPr>
          <a:xfrm>
            <a:off x="4224528" y="564071"/>
            <a:ext cx="3758184" cy="3288410"/>
          </a:xfrm>
          <a:prstGeom prst="rect">
            <a:avLst/>
          </a:prstGeom>
        </p:spPr>
      </p:pic>
      <p:pic>
        <p:nvPicPr>
          <p:cNvPr id="3" name="Picture 2">
            <a:extLst>
              <a:ext uri="{FF2B5EF4-FFF2-40B4-BE49-F238E27FC236}">
                <a16:creationId xmlns:a16="http://schemas.microsoft.com/office/drawing/2014/main" id="{B2BB0ABD-894D-3F8E-4D18-BC587523DDD0}"/>
              </a:ext>
            </a:extLst>
          </p:cNvPr>
          <p:cNvPicPr>
            <a:picLocks noChangeAspect="1"/>
          </p:cNvPicPr>
          <p:nvPr/>
        </p:nvPicPr>
        <p:blipFill>
          <a:blip r:embed="rId4"/>
          <a:stretch>
            <a:fillRect/>
          </a:stretch>
        </p:blipFill>
        <p:spPr>
          <a:xfrm>
            <a:off x="8147304" y="1207660"/>
            <a:ext cx="3758184" cy="2001232"/>
          </a:xfrm>
          <a:prstGeom prst="rect">
            <a:avLst/>
          </a:prstGeom>
        </p:spPr>
      </p:pic>
      <p:sp>
        <p:nvSpPr>
          <p:cNvPr id="48" name="sketch line">
            <a:extLst>
              <a:ext uri="{FF2B5EF4-FFF2-40B4-BE49-F238E27FC236}">
                <a16:creationId xmlns:a16="http://schemas.microsoft.com/office/drawing/2014/main" id="{DE127D07-37F2-4FE3-9F47-F0CD6740D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563476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6B645A76-E100-EFC9-2708-1B148174751D}"/>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spcAft>
                <a:spcPts val="600"/>
              </a:spcAft>
            </a:pPr>
            <a:fld id="{EA87306C-81BA-4795-A5CA-9392456A8C1E}" type="slidenum">
              <a:rPr lang="en-US" smtClean="0">
                <a:solidFill>
                  <a:schemeClr val="tx1">
                    <a:tint val="75000"/>
                  </a:schemeClr>
                </a:solidFill>
              </a:rPr>
              <a:pPr>
                <a:spcAft>
                  <a:spcPts val="600"/>
                </a:spcAft>
              </a:pPr>
              <a:t>12</a:t>
            </a:fld>
            <a:endParaRPr lang="en-US">
              <a:solidFill>
                <a:schemeClr val="tx1">
                  <a:tint val="75000"/>
                </a:schemeClr>
              </a:solidFill>
            </a:endParaRPr>
          </a:p>
        </p:txBody>
      </p:sp>
    </p:spTree>
    <p:extLst>
      <p:ext uri="{BB962C8B-B14F-4D97-AF65-F5344CB8AC3E}">
        <p14:creationId xmlns:p14="http://schemas.microsoft.com/office/powerpoint/2010/main" val="3644155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967877EE-AAE2-0B10-A07E-EADC28D3C0F8}"/>
              </a:ext>
            </a:extLst>
          </p:cNvPr>
          <p:cNvSpPr/>
          <p:nvPr/>
        </p:nvSpPr>
        <p:spPr>
          <a:xfrm>
            <a:off x="773408" y="992094"/>
            <a:ext cx="3616913" cy="279516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dirty="0">
                <a:solidFill>
                  <a:schemeClr val="tx1"/>
                </a:solidFill>
                <a:latin typeface="+mj-lt"/>
                <a:ea typeface="+mj-ea"/>
                <a:cs typeface="+mj-cs"/>
              </a:rPr>
              <a:t>Genetic algorithms (GAs)</a:t>
            </a:r>
            <a:endParaRPr lang="en-US" sz="4400" b="0" kern="1200" cap="none" spc="0" dirty="0">
              <a:ln w="0"/>
              <a:solidFill>
                <a:schemeClr val="tx1"/>
              </a:solidFill>
              <a:effectLst>
                <a:outerShdw blurRad="38100" dist="19050" dir="2700000" algn="tl" rotWithShape="0">
                  <a:schemeClr val="dk1">
                    <a:alpha val="40000"/>
                  </a:schemeClr>
                </a:outerShdw>
              </a:effectLst>
              <a:latin typeface="+mj-lt"/>
              <a:ea typeface="+mj-ea"/>
              <a:cs typeface="+mj-cs"/>
            </a:endParaRPr>
          </a:p>
        </p:txBody>
      </p:sp>
      <p:sp>
        <p:nvSpPr>
          <p:cNvPr id="23" name="TextBox 22">
            <a:extLst>
              <a:ext uri="{FF2B5EF4-FFF2-40B4-BE49-F238E27FC236}">
                <a16:creationId xmlns:a16="http://schemas.microsoft.com/office/drawing/2014/main" id="{96A4340C-1A08-23DA-E2CB-96C8006A315F}"/>
              </a:ext>
            </a:extLst>
          </p:cNvPr>
          <p:cNvSpPr txBox="1"/>
          <p:nvPr/>
        </p:nvSpPr>
        <p:spPr>
          <a:xfrm>
            <a:off x="996287" y="4121253"/>
            <a:ext cx="3125337" cy="2083604"/>
          </a:xfrm>
          <a:prstGeom prst="rect">
            <a:avLst/>
          </a:prstGeom>
        </p:spPr>
        <p:txBody>
          <a:bodyPr vert="horz" lIns="91440" tIns="45720" rIns="91440" bIns="45720" rtlCol="0">
            <a:normAutofit/>
          </a:bodyPr>
          <a:lstStyle/>
          <a:p>
            <a:pPr algn="ctr">
              <a:lnSpc>
                <a:spcPct val="90000"/>
              </a:lnSpc>
              <a:spcBef>
                <a:spcPts val="1000"/>
              </a:spcBef>
            </a:pPr>
            <a:r>
              <a:rPr lang="en-US" b="1" kern="1200" dirty="0">
                <a:solidFill>
                  <a:schemeClr val="tx1"/>
                </a:solidFill>
                <a:latin typeface="+mn-lt"/>
                <a:ea typeface="+mn-ea"/>
                <a:cs typeface="+mn-cs"/>
              </a:rPr>
              <a:t>Population size= 200, generation = 10,</a:t>
            </a:r>
          </a:p>
          <a:p>
            <a:pPr algn="ctr">
              <a:lnSpc>
                <a:spcPct val="90000"/>
              </a:lnSpc>
              <a:spcBef>
                <a:spcPts val="1000"/>
              </a:spcBef>
            </a:pPr>
            <a:r>
              <a:rPr lang="en-US" b="1" dirty="0"/>
              <a:t>Crossover rate = 0.7,</a:t>
            </a:r>
          </a:p>
          <a:p>
            <a:pPr algn="ctr">
              <a:lnSpc>
                <a:spcPct val="90000"/>
              </a:lnSpc>
              <a:spcBef>
                <a:spcPts val="1000"/>
              </a:spcBef>
            </a:pPr>
            <a:r>
              <a:rPr lang="en-US" b="1" kern="1200" dirty="0">
                <a:solidFill>
                  <a:schemeClr val="tx1"/>
                </a:solidFill>
                <a:latin typeface="+mn-lt"/>
                <a:ea typeface="+mn-ea"/>
                <a:cs typeface="+mn-cs"/>
              </a:rPr>
              <a:t>Mutation rate = 0.01</a:t>
            </a:r>
          </a:p>
        </p:txBody>
      </p:sp>
      <p:pic>
        <p:nvPicPr>
          <p:cNvPr id="4" name="Picture 3">
            <a:extLst>
              <a:ext uri="{FF2B5EF4-FFF2-40B4-BE49-F238E27FC236}">
                <a16:creationId xmlns:a16="http://schemas.microsoft.com/office/drawing/2014/main" id="{C9594DBB-7FF9-A25B-BF4A-6900592EAB11}"/>
              </a:ext>
            </a:extLst>
          </p:cNvPr>
          <p:cNvPicPr>
            <a:picLocks noChangeAspect="1"/>
          </p:cNvPicPr>
          <p:nvPr/>
        </p:nvPicPr>
        <p:blipFill>
          <a:blip r:embed="rId2"/>
          <a:stretch>
            <a:fillRect/>
          </a:stretch>
        </p:blipFill>
        <p:spPr>
          <a:xfrm>
            <a:off x="5895751" y="1030652"/>
            <a:ext cx="5708649" cy="4766721"/>
          </a:xfrm>
          <a:prstGeom prst="rect">
            <a:avLst/>
          </a:prstGeom>
        </p:spPr>
      </p:pic>
      <p:sp>
        <p:nvSpPr>
          <p:cNvPr id="6" name="Slide Number Placeholder 5">
            <a:extLst>
              <a:ext uri="{FF2B5EF4-FFF2-40B4-BE49-F238E27FC236}">
                <a16:creationId xmlns:a16="http://schemas.microsoft.com/office/drawing/2014/main" id="{6B645A76-E100-EFC9-2708-1B148174751D}"/>
              </a:ext>
            </a:extLst>
          </p:cNvPr>
          <p:cNvSpPr>
            <a:spLocks noGrp="1"/>
          </p:cNvSpPr>
          <p:nvPr>
            <p:ph type="sldNum" sz="quarter" idx="4"/>
          </p:nvPr>
        </p:nvSpPr>
        <p:spPr>
          <a:xfrm>
            <a:off x="8610600" y="6356350"/>
            <a:ext cx="2743200" cy="365125"/>
          </a:xfrm>
        </p:spPr>
        <p:txBody>
          <a:bodyPr vert="horz" lIns="91440" tIns="45720" rIns="91440" bIns="45720" rtlCol="0" anchor="ctr">
            <a:normAutofit/>
          </a:bodyPr>
          <a:lstStyle/>
          <a:p>
            <a:pPr>
              <a:spcAft>
                <a:spcPts val="600"/>
              </a:spcAft>
            </a:pPr>
            <a:fld id="{EA87306C-81BA-4795-A5CA-9392456A8C1E}" type="slidenum">
              <a:rPr lang="en-US" sz="1000">
                <a:solidFill>
                  <a:schemeClr val="tx1">
                    <a:tint val="75000"/>
                  </a:schemeClr>
                </a:solidFill>
              </a:rPr>
              <a:pPr>
                <a:spcAft>
                  <a:spcPts val="600"/>
                </a:spcAft>
              </a:pPr>
              <a:t>13</a:t>
            </a:fld>
            <a:endParaRPr lang="en-US" sz="1000">
              <a:solidFill>
                <a:schemeClr val="tx1">
                  <a:tint val="75000"/>
                </a:schemeClr>
              </a:solidFill>
            </a:endParaRPr>
          </a:p>
        </p:txBody>
      </p:sp>
    </p:spTree>
    <p:extLst>
      <p:ext uri="{BB962C8B-B14F-4D97-AF65-F5344CB8AC3E}">
        <p14:creationId xmlns:p14="http://schemas.microsoft.com/office/powerpoint/2010/main" val="811754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CBCD3B-EAB4-87E8-85AB-C9DDB7162C68}"/>
              </a:ext>
            </a:extLst>
          </p:cNvPr>
          <p:cNvSpPr>
            <a:spLocks noGrp="1"/>
          </p:cNvSpPr>
          <p:nvPr>
            <p:ph type="title"/>
          </p:nvPr>
        </p:nvSpPr>
        <p:spPr/>
        <p:txBody>
          <a:bodyPr/>
          <a:lstStyle/>
          <a:p>
            <a:r>
              <a:rPr lang="en-US" dirty="0"/>
              <a:t>Thank you</a:t>
            </a:r>
          </a:p>
        </p:txBody>
      </p:sp>
      <p:sp>
        <p:nvSpPr>
          <p:cNvPr id="6" name="Text Placeholder 5">
            <a:extLst>
              <a:ext uri="{FF2B5EF4-FFF2-40B4-BE49-F238E27FC236}">
                <a16:creationId xmlns:a16="http://schemas.microsoft.com/office/drawing/2014/main" id="{75335026-4908-B82C-0C3C-4E5E0498CB6A}"/>
              </a:ext>
            </a:extLst>
          </p:cNvPr>
          <p:cNvSpPr>
            <a:spLocks noGrp="1"/>
          </p:cNvSpPr>
          <p:nvPr>
            <p:ph type="body" sz="quarter" idx="19"/>
          </p:nvPr>
        </p:nvSpPr>
        <p:spPr/>
        <p:txBody>
          <a:bodyPr/>
          <a:lstStyle/>
          <a:p>
            <a:r>
              <a:rPr lang="en-US" dirty="0" err="1"/>
              <a:t>Cognome</a:t>
            </a:r>
            <a:r>
              <a:rPr lang="en-US" dirty="0"/>
              <a:t> : Kedis</a:t>
            </a:r>
          </a:p>
          <a:p>
            <a:r>
              <a:rPr lang="en-US" dirty="0"/>
              <a:t>Nome: Bassem Biskhayroun Bashir</a:t>
            </a:r>
          </a:p>
          <a:p>
            <a:r>
              <a:rPr lang="en-US" dirty="0" err="1"/>
              <a:t>Matricola</a:t>
            </a:r>
            <a:r>
              <a:rPr lang="en-US" dirty="0"/>
              <a:t>: 356943</a:t>
            </a:r>
          </a:p>
        </p:txBody>
      </p:sp>
      <p:pic>
        <p:nvPicPr>
          <p:cNvPr id="15" name="Picture Placeholder 14" descr="A close up of a leaf">
            <a:extLst>
              <a:ext uri="{FF2B5EF4-FFF2-40B4-BE49-F238E27FC236}">
                <a16:creationId xmlns:a16="http://schemas.microsoft.com/office/drawing/2014/main" id="{C59CFD32-0A41-78F6-63F2-D8BBA2F23D00}"/>
              </a:ext>
            </a:extLst>
          </p:cNvPr>
          <p:cNvPicPr>
            <a:picLocks noGrp="1" noChangeAspect="1"/>
          </p:cNvPicPr>
          <p:nvPr>
            <p:ph type="pic" sz="quarter" idx="10"/>
          </p:nvPr>
        </p:nvPicPr>
        <p:blipFill>
          <a:blip r:embed="rId2"/>
          <a:srcRect l="55" r="55"/>
          <a:stretch/>
        </p:blipFill>
        <p:spPr/>
      </p:pic>
    </p:spTree>
    <p:extLst>
      <p:ext uri="{BB962C8B-B14F-4D97-AF65-F5344CB8AC3E}">
        <p14:creationId xmlns:p14="http://schemas.microsoft.com/office/powerpoint/2010/main" val="3010151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green rolling hills with a sunset">
            <a:extLst>
              <a:ext uri="{FF2B5EF4-FFF2-40B4-BE49-F238E27FC236}">
                <a16:creationId xmlns:a16="http://schemas.microsoft.com/office/drawing/2014/main" id="{565AB0FC-9FCD-FDB2-1D84-F3D855D83877}"/>
              </a:ext>
            </a:extLst>
          </p:cNvPr>
          <p:cNvPicPr>
            <a:picLocks noGrp="1" noChangeAspect="1"/>
          </p:cNvPicPr>
          <p:nvPr>
            <p:ph type="pic" sz="quarter" idx="10"/>
          </p:nvPr>
        </p:nvPicPr>
        <p:blipFill>
          <a:blip r:embed="rId2"/>
          <a:srcRect/>
          <a:stretch/>
        </p:blipFill>
        <p:spPr/>
      </p:pic>
      <p:sp>
        <p:nvSpPr>
          <p:cNvPr id="47" name="Title 46">
            <a:extLst>
              <a:ext uri="{FF2B5EF4-FFF2-40B4-BE49-F238E27FC236}">
                <a16:creationId xmlns:a16="http://schemas.microsoft.com/office/drawing/2014/main" id="{3F9E60C6-15AA-4C95-9519-652CD08A827C}"/>
              </a:ext>
            </a:extLst>
          </p:cNvPr>
          <p:cNvSpPr>
            <a:spLocks noGrp="1"/>
          </p:cNvSpPr>
          <p:nvPr>
            <p:ph type="title"/>
          </p:nvPr>
        </p:nvSpPr>
        <p:spPr/>
        <p:txBody>
          <a:bodyPr/>
          <a:lstStyle/>
          <a:p>
            <a:r>
              <a:rPr lang="en-US" noProof="0" dirty="0"/>
              <a:t>AGENDA</a:t>
            </a:r>
            <a:endParaRPr lang="en-US" dirty="0"/>
          </a:p>
        </p:txBody>
      </p:sp>
      <p:sp>
        <p:nvSpPr>
          <p:cNvPr id="19" name="Text Placeholder 18">
            <a:extLst>
              <a:ext uri="{FF2B5EF4-FFF2-40B4-BE49-F238E27FC236}">
                <a16:creationId xmlns:a16="http://schemas.microsoft.com/office/drawing/2014/main" id="{E0E8875C-8FE5-DCE1-106E-5F34DFD1618E}"/>
              </a:ext>
            </a:extLst>
          </p:cNvPr>
          <p:cNvSpPr>
            <a:spLocks noGrp="1"/>
          </p:cNvSpPr>
          <p:nvPr>
            <p:ph type="body" sz="quarter" idx="12"/>
          </p:nvPr>
        </p:nvSpPr>
        <p:spPr/>
        <p:txBody>
          <a:bodyPr/>
          <a:lstStyle/>
          <a:p>
            <a:endParaRPr lang="en-US" dirty="0"/>
          </a:p>
        </p:txBody>
      </p:sp>
      <p:sp>
        <p:nvSpPr>
          <p:cNvPr id="4" name="Text Placeholder 3">
            <a:extLst>
              <a:ext uri="{FF2B5EF4-FFF2-40B4-BE49-F238E27FC236}">
                <a16:creationId xmlns:a16="http://schemas.microsoft.com/office/drawing/2014/main" id="{39D3AADE-5119-8CE2-0DD5-2BD7E3403288}"/>
              </a:ext>
            </a:extLst>
          </p:cNvPr>
          <p:cNvSpPr>
            <a:spLocks noGrp="1"/>
          </p:cNvSpPr>
          <p:nvPr>
            <p:ph type="body" sz="quarter" idx="11"/>
          </p:nvPr>
        </p:nvSpPr>
        <p:spPr/>
        <p:txBody>
          <a:bodyPr/>
          <a:lstStyle/>
          <a:p>
            <a:r>
              <a:rPr lang="en-US" dirty="0">
                <a:solidFill>
                  <a:srgbClr val="FF0000"/>
                </a:solidFill>
              </a:rPr>
              <a:t>Problem Representation</a:t>
            </a:r>
          </a:p>
          <a:p>
            <a:r>
              <a:rPr lang="en-US" dirty="0">
                <a:solidFill>
                  <a:srgbClr val="FF0000"/>
                </a:solidFill>
              </a:rPr>
              <a:t>Approach Solution</a:t>
            </a:r>
          </a:p>
          <a:p>
            <a:r>
              <a:rPr lang="en-US" dirty="0">
                <a:solidFill>
                  <a:srgbClr val="FF0000"/>
                </a:solidFill>
              </a:rPr>
              <a:t>Result</a:t>
            </a:r>
          </a:p>
        </p:txBody>
      </p:sp>
      <p:sp>
        <p:nvSpPr>
          <p:cNvPr id="20" name="Slide Number Placeholder 19">
            <a:extLst>
              <a:ext uri="{FF2B5EF4-FFF2-40B4-BE49-F238E27FC236}">
                <a16:creationId xmlns:a16="http://schemas.microsoft.com/office/drawing/2014/main" id="{DA9558D5-EB6D-C2EA-C5E2-790769448541}"/>
              </a:ext>
            </a:extLst>
          </p:cNvPr>
          <p:cNvSpPr>
            <a:spLocks noGrp="1"/>
          </p:cNvSpPr>
          <p:nvPr>
            <p:ph type="sldNum" sz="quarter" idx="4"/>
          </p:nvPr>
        </p:nvSpPr>
        <p:spPr/>
        <p:txBody>
          <a:bodyPr/>
          <a:lstStyle/>
          <a:p>
            <a:fld id="{EA87306C-81BA-4795-A5CA-9392456A8C1E}" type="slidenum">
              <a:rPr lang="en-US" smtClean="0"/>
              <a:pPr/>
              <a:t>2</a:t>
            </a:fld>
            <a:endParaRPr lang="en-US" dirty="0"/>
          </a:p>
        </p:txBody>
      </p:sp>
    </p:spTree>
    <p:extLst>
      <p:ext uri="{BB962C8B-B14F-4D97-AF65-F5344CB8AC3E}">
        <p14:creationId xmlns:p14="http://schemas.microsoft.com/office/powerpoint/2010/main" val="3590292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3E416D2-D994-4F7A-8F62-B28B11BE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Placeholder 4" descr="A field of wheat with tracks in it">
            <a:extLst>
              <a:ext uri="{FF2B5EF4-FFF2-40B4-BE49-F238E27FC236}">
                <a16:creationId xmlns:a16="http://schemas.microsoft.com/office/drawing/2014/main" id="{5BA975B6-ACDF-974C-4B0A-792DE5F09CB6}"/>
              </a:ext>
            </a:extLst>
          </p:cNvPr>
          <p:cNvPicPr>
            <a:picLocks noGrp="1" noChangeAspect="1"/>
          </p:cNvPicPr>
          <p:nvPr>
            <p:ph type="pic" sz="quarter" idx="10"/>
          </p:nvPr>
        </p:nvPicPr>
        <p:blipFill>
          <a:blip r:embed="rId2"/>
          <a:srcRect l="25"/>
          <a:stretch/>
        </p:blipFill>
        <p:spPr>
          <a:xfrm>
            <a:off x="1524" y="10"/>
            <a:ext cx="12188952" cy="6857990"/>
          </a:xfrm>
          <a:prstGeom prst="rect">
            <a:avLst/>
          </a:prstGeom>
        </p:spPr>
      </p:pic>
      <p:sp>
        <p:nvSpPr>
          <p:cNvPr id="19" name="Freeform: Shape 18">
            <a:extLst>
              <a:ext uri="{FF2B5EF4-FFF2-40B4-BE49-F238E27FC236}">
                <a16:creationId xmlns:a16="http://schemas.microsoft.com/office/drawing/2014/main" id="{FB27C166-470E-467E-9E9E-E235EEF3C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24691" y="0"/>
            <a:ext cx="7365784" cy="6858000"/>
          </a:xfrm>
          <a:custGeom>
            <a:avLst/>
            <a:gdLst>
              <a:gd name="connsiteX0" fmla="*/ 5742761 w 7365784"/>
              <a:gd name="connsiteY0" fmla="*/ 0 h 6858000"/>
              <a:gd name="connsiteX1" fmla="*/ 3076369 w 7365784"/>
              <a:gd name="connsiteY1" fmla="*/ 0 h 6858000"/>
              <a:gd name="connsiteX2" fmla="*/ 1949196 w 7365784"/>
              <a:gd name="connsiteY2" fmla="*/ 0 h 6858000"/>
              <a:gd name="connsiteX3" fmla="*/ 1583228 w 7365784"/>
              <a:gd name="connsiteY3" fmla="*/ 0 h 6858000"/>
              <a:gd name="connsiteX4" fmla="*/ 1457787 w 7365784"/>
              <a:gd name="connsiteY4" fmla="*/ 0 h 6858000"/>
              <a:gd name="connsiteX5" fmla="*/ 1445578 w 7365784"/>
              <a:gd name="connsiteY5" fmla="*/ 0 h 6858000"/>
              <a:gd name="connsiteX6" fmla="*/ 571708 w 7365784"/>
              <a:gd name="connsiteY6" fmla="*/ 0 h 6858000"/>
              <a:gd name="connsiteX7" fmla="*/ 237757 w 7365784"/>
              <a:gd name="connsiteY7" fmla="*/ 0 h 6858000"/>
              <a:gd name="connsiteX8" fmla="*/ 205161 w 7365784"/>
              <a:gd name="connsiteY8" fmla="*/ 0 h 6858000"/>
              <a:gd name="connsiteX9" fmla="*/ 0 w 7365784"/>
              <a:gd name="connsiteY9" fmla="*/ 0 h 6858000"/>
              <a:gd name="connsiteX10" fmla="*/ 0 w 7365784"/>
              <a:gd name="connsiteY10" fmla="*/ 6858000 h 6858000"/>
              <a:gd name="connsiteX11" fmla="*/ 205161 w 7365784"/>
              <a:gd name="connsiteY11" fmla="*/ 6858000 h 6858000"/>
              <a:gd name="connsiteX12" fmla="*/ 237757 w 7365784"/>
              <a:gd name="connsiteY12" fmla="*/ 6858000 h 6858000"/>
              <a:gd name="connsiteX13" fmla="*/ 571708 w 7365784"/>
              <a:gd name="connsiteY13" fmla="*/ 6858000 h 6858000"/>
              <a:gd name="connsiteX14" fmla="*/ 1274834 w 7365784"/>
              <a:gd name="connsiteY14" fmla="*/ 6858000 h 6858000"/>
              <a:gd name="connsiteX15" fmla="*/ 1445578 w 7365784"/>
              <a:gd name="connsiteY15" fmla="*/ 6858000 h 6858000"/>
              <a:gd name="connsiteX16" fmla="*/ 1457787 w 7365784"/>
              <a:gd name="connsiteY16" fmla="*/ 6858000 h 6858000"/>
              <a:gd name="connsiteX17" fmla="*/ 1949196 w 7365784"/>
              <a:gd name="connsiteY17" fmla="*/ 6858000 h 6858000"/>
              <a:gd name="connsiteX18" fmla="*/ 3076369 w 7365784"/>
              <a:gd name="connsiteY18" fmla="*/ 6858000 h 6858000"/>
              <a:gd name="connsiteX19" fmla="*/ 4863030 w 7365784"/>
              <a:gd name="connsiteY19" fmla="*/ 6858000 h 6858000"/>
              <a:gd name="connsiteX20" fmla="*/ 4974786 w 7365784"/>
              <a:gd name="connsiteY20" fmla="*/ 6780599 h 6858000"/>
              <a:gd name="connsiteX21" fmla="*/ 5491434 w 7365784"/>
              <a:gd name="connsiteY21" fmla="*/ 6374814 h 6858000"/>
              <a:gd name="connsiteX22" fmla="*/ 7365784 w 7365784"/>
              <a:gd name="connsiteY22" fmla="*/ 3621656 h 6858000"/>
              <a:gd name="connsiteX23" fmla="*/ 5764885 w 7365784"/>
              <a:gd name="connsiteY23"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65784" h="6858000">
                <a:moveTo>
                  <a:pt x="5742761" y="0"/>
                </a:moveTo>
                <a:lnTo>
                  <a:pt x="3076369" y="0"/>
                </a:lnTo>
                <a:lnTo>
                  <a:pt x="1949196" y="0"/>
                </a:lnTo>
                <a:lnTo>
                  <a:pt x="1583228" y="0"/>
                </a:lnTo>
                <a:lnTo>
                  <a:pt x="1457787" y="0"/>
                </a:lnTo>
                <a:lnTo>
                  <a:pt x="1445578" y="0"/>
                </a:lnTo>
                <a:lnTo>
                  <a:pt x="571708" y="0"/>
                </a:lnTo>
                <a:lnTo>
                  <a:pt x="237757" y="0"/>
                </a:lnTo>
                <a:lnTo>
                  <a:pt x="205161" y="0"/>
                </a:lnTo>
                <a:lnTo>
                  <a:pt x="0" y="0"/>
                </a:lnTo>
                <a:lnTo>
                  <a:pt x="0" y="6858000"/>
                </a:lnTo>
                <a:lnTo>
                  <a:pt x="205161" y="6858000"/>
                </a:lnTo>
                <a:lnTo>
                  <a:pt x="237757" y="6858000"/>
                </a:lnTo>
                <a:lnTo>
                  <a:pt x="571708" y="6858000"/>
                </a:lnTo>
                <a:lnTo>
                  <a:pt x="1274834" y="6858000"/>
                </a:lnTo>
                <a:lnTo>
                  <a:pt x="1445578" y="6858000"/>
                </a:lnTo>
                <a:lnTo>
                  <a:pt x="1457787" y="6858000"/>
                </a:lnTo>
                <a:lnTo>
                  <a:pt x="1949196" y="6858000"/>
                </a:lnTo>
                <a:lnTo>
                  <a:pt x="3076369" y="6858000"/>
                </a:lnTo>
                <a:lnTo>
                  <a:pt x="4863030" y="6858000"/>
                </a:lnTo>
                <a:lnTo>
                  <a:pt x="4974786" y="6780599"/>
                </a:lnTo>
                <a:cubicBezTo>
                  <a:pt x="5148604" y="6653108"/>
                  <a:pt x="5319231" y="6515397"/>
                  <a:pt x="5491434" y="6374814"/>
                </a:cubicBezTo>
                <a:cubicBezTo>
                  <a:pt x="6437059" y="5602839"/>
                  <a:pt x="7365784" y="4969131"/>
                  <a:pt x="7365784" y="3621656"/>
                </a:cubicBezTo>
                <a:cubicBezTo>
                  <a:pt x="7365784" y="2093192"/>
                  <a:pt x="6792048" y="754641"/>
                  <a:pt x="576488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673636C8-1392-483A-8A7A-CA259E806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3671" y="0"/>
            <a:ext cx="7208329" cy="6858000"/>
          </a:xfrm>
          <a:custGeom>
            <a:avLst/>
            <a:gdLst>
              <a:gd name="connsiteX0" fmla="*/ 5585306 w 7208329"/>
              <a:gd name="connsiteY0" fmla="*/ 0 h 6858000"/>
              <a:gd name="connsiteX1" fmla="*/ 2918914 w 7208329"/>
              <a:gd name="connsiteY1" fmla="*/ 0 h 6858000"/>
              <a:gd name="connsiteX2" fmla="*/ 1592911 w 7208329"/>
              <a:gd name="connsiteY2" fmla="*/ 0 h 6858000"/>
              <a:gd name="connsiteX3" fmla="*/ 1425773 w 7208329"/>
              <a:gd name="connsiteY3" fmla="*/ 0 h 6858000"/>
              <a:gd name="connsiteX4" fmla="*/ 1300332 w 7208329"/>
              <a:gd name="connsiteY4" fmla="*/ 0 h 6858000"/>
              <a:gd name="connsiteX5" fmla="*/ 1288123 w 7208329"/>
              <a:gd name="connsiteY5" fmla="*/ 0 h 6858000"/>
              <a:gd name="connsiteX6" fmla="*/ 414253 w 7208329"/>
              <a:gd name="connsiteY6" fmla="*/ 0 h 6858000"/>
              <a:gd name="connsiteX7" fmla="*/ 80302 w 7208329"/>
              <a:gd name="connsiteY7" fmla="*/ 0 h 6858000"/>
              <a:gd name="connsiteX8" fmla="*/ 47706 w 7208329"/>
              <a:gd name="connsiteY8" fmla="*/ 0 h 6858000"/>
              <a:gd name="connsiteX9" fmla="*/ 0 w 7208329"/>
              <a:gd name="connsiteY9" fmla="*/ 0 h 6858000"/>
              <a:gd name="connsiteX10" fmla="*/ 0 w 7208329"/>
              <a:gd name="connsiteY10" fmla="*/ 6858000 h 6858000"/>
              <a:gd name="connsiteX11" fmla="*/ 47706 w 7208329"/>
              <a:gd name="connsiteY11" fmla="*/ 6858000 h 6858000"/>
              <a:gd name="connsiteX12" fmla="*/ 80302 w 7208329"/>
              <a:gd name="connsiteY12" fmla="*/ 6858000 h 6858000"/>
              <a:gd name="connsiteX13" fmla="*/ 414253 w 7208329"/>
              <a:gd name="connsiteY13" fmla="*/ 6858000 h 6858000"/>
              <a:gd name="connsiteX14" fmla="*/ 1117379 w 7208329"/>
              <a:gd name="connsiteY14" fmla="*/ 6858000 h 6858000"/>
              <a:gd name="connsiteX15" fmla="*/ 1288123 w 7208329"/>
              <a:gd name="connsiteY15" fmla="*/ 6858000 h 6858000"/>
              <a:gd name="connsiteX16" fmla="*/ 1300332 w 7208329"/>
              <a:gd name="connsiteY16" fmla="*/ 6858000 h 6858000"/>
              <a:gd name="connsiteX17" fmla="*/ 1592911 w 7208329"/>
              <a:gd name="connsiteY17" fmla="*/ 6858000 h 6858000"/>
              <a:gd name="connsiteX18" fmla="*/ 2918914 w 7208329"/>
              <a:gd name="connsiteY18" fmla="*/ 6858000 h 6858000"/>
              <a:gd name="connsiteX19" fmla="*/ 4705575 w 7208329"/>
              <a:gd name="connsiteY19" fmla="*/ 6858000 h 6858000"/>
              <a:gd name="connsiteX20" fmla="*/ 4817331 w 7208329"/>
              <a:gd name="connsiteY20" fmla="*/ 6780599 h 6858000"/>
              <a:gd name="connsiteX21" fmla="*/ 5333979 w 7208329"/>
              <a:gd name="connsiteY21" fmla="*/ 6374814 h 6858000"/>
              <a:gd name="connsiteX22" fmla="*/ 7208329 w 7208329"/>
              <a:gd name="connsiteY22" fmla="*/ 3621656 h 6858000"/>
              <a:gd name="connsiteX23" fmla="*/ 5607430 w 7208329"/>
              <a:gd name="connsiteY23"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08329" h="6858000">
                <a:moveTo>
                  <a:pt x="5585306" y="0"/>
                </a:moveTo>
                <a:lnTo>
                  <a:pt x="2918914" y="0"/>
                </a:lnTo>
                <a:lnTo>
                  <a:pt x="1592911" y="0"/>
                </a:lnTo>
                <a:lnTo>
                  <a:pt x="1425773" y="0"/>
                </a:lnTo>
                <a:lnTo>
                  <a:pt x="1300332" y="0"/>
                </a:lnTo>
                <a:lnTo>
                  <a:pt x="1288123" y="0"/>
                </a:lnTo>
                <a:lnTo>
                  <a:pt x="414253" y="0"/>
                </a:lnTo>
                <a:lnTo>
                  <a:pt x="80302" y="0"/>
                </a:lnTo>
                <a:lnTo>
                  <a:pt x="47706" y="0"/>
                </a:lnTo>
                <a:lnTo>
                  <a:pt x="0" y="0"/>
                </a:lnTo>
                <a:lnTo>
                  <a:pt x="0" y="6858000"/>
                </a:lnTo>
                <a:lnTo>
                  <a:pt x="47706" y="6858000"/>
                </a:lnTo>
                <a:lnTo>
                  <a:pt x="80302" y="6858000"/>
                </a:lnTo>
                <a:lnTo>
                  <a:pt x="414253" y="6858000"/>
                </a:lnTo>
                <a:lnTo>
                  <a:pt x="1117379" y="6858000"/>
                </a:lnTo>
                <a:lnTo>
                  <a:pt x="1288123" y="6858000"/>
                </a:lnTo>
                <a:lnTo>
                  <a:pt x="1300332" y="6858000"/>
                </a:lnTo>
                <a:lnTo>
                  <a:pt x="1592911" y="6858000"/>
                </a:lnTo>
                <a:lnTo>
                  <a:pt x="2918914" y="6858000"/>
                </a:lnTo>
                <a:lnTo>
                  <a:pt x="4705575" y="6858000"/>
                </a:lnTo>
                <a:lnTo>
                  <a:pt x="4817331" y="6780599"/>
                </a:lnTo>
                <a:cubicBezTo>
                  <a:pt x="4991149" y="6653108"/>
                  <a:pt x="5161776" y="6515397"/>
                  <a:pt x="5333979" y="6374814"/>
                </a:cubicBezTo>
                <a:cubicBezTo>
                  <a:pt x="6279604" y="5602839"/>
                  <a:pt x="7208329" y="4969131"/>
                  <a:pt x="7208329" y="3621656"/>
                </a:cubicBezTo>
                <a:cubicBezTo>
                  <a:pt x="7208329" y="2093192"/>
                  <a:pt x="6634593" y="754641"/>
                  <a:pt x="5607430" y="14997"/>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7539A79B-DFBA-4781-B0DE-4044B072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1139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Title 2">
            <a:extLst>
              <a:ext uri="{FF2B5EF4-FFF2-40B4-BE49-F238E27FC236}">
                <a16:creationId xmlns:a16="http://schemas.microsoft.com/office/drawing/2014/main" id="{05BF4AF3-2D87-5D1D-245D-49E6F0B09A40}"/>
              </a:ext>
            </a:extLst>
          </p:cNvPr>
          <p:cNvSpPr>
            <a:spLocks noGrp="1"/>
          </p:cNvSpPr>
          <p:nvPr>
            <p:ph type="title"/>
          </p:nvPr>
        </p:nvSpPr>
        <p:spPr>
          <a:xfrm>
            <a:off x="5970897" y="1346268"/>
            <a:ext cx="5568285" cy="2809475"/>
          </a:xfrm>
        </p:spPr>
        <p:txBody>
          <a:bodyPr vert="horz" lIns="91440" tIns="45720" rIns="91440" bIns="45720" rtlCol="0" anchor="b">
            <a:normAutofit/>
          </a:bodyPr>
          <a:lstStyle/>
          <a:p>
            <a:pPr algn="l"/>
            <a:r>
              <a:rPr lang="en-US" sz="5100">
                <a:solidFill>
                  <a:schemeClr val="tx1"/>
                </a:solidFill>
              </a:rPr>
              <a:t>Problem Representation</a:t>
            </a:r>
          </a:p>
        </p:txBody>
      </p:sp>
    </p:spTree>
    <p:extLst>
      <p:ext uri="{BB962C8B-B14F-4D97-AF65-F5344CB8AC3E}">
        <p14:creationId xmlns:p14="http://schemas.microsoft.com/office/powerpoint/2010/main" val="171007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alpha val="10000"/>
          </a:schemeClr>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51885A6-2008-15E5-517B-3CBBFE99B11A}"/>
              </a:ext>
            </a:extLst>
          </p:cNvPr>
          <p:cNvSpPr>
            <a:spLocks noGrp="1"/>
          </p:cNvSpPr>
          <p:nvPr>
            <p:ph type="sldNum" sz="quarter" idx="4"/>
          </p:nvPr>
        </p:nvSpPr>
        <p:spPr/>
        <p:txBody>
          <a:bodyPr/>
          <a:lstStyle/>
          <a:p>
            <a:fld id="{EA87306C-81BA-4795-A5CA-9392456A8C1E}" type="slidenum">
              <a:rPr lang="en-US" smtClean="0"/>
              <a:pPr/>
              <a:t>4</a:t>
            </a:fld>
            <a:endParaRPr lang="en-US" dirty="0"/>
          </a:p>
        </p:txBody>
      </p:sp>
      <p:sp>
        <p:nvSpPr>
          <p:cNvPr id="15" name="TextBox 14">
            <a:extLst>
              <a:ext uri="{FF2B5EF4-FFF2-40B4-BE49-F238E27FC236}">
                <a16:creationId xmlns:a16="http://schemas.microsoft.com/office/drawing/2014/main" id="{90DCB795-4476-A232-022C-6029833601D7}"/>
              </a:ext>
            </a:extLst>
          </p:cNvPr>
          <p:cNvSpPr txBox="1"/>
          <p:nvPr/>
        </p:nvSpPr>
        <p:spPr>
          <a:xfrm>
            <a:off x="0" y="0"/>
            <a:ext cx="12091916" cy="7171194"/>
          </a:xfrm>
          <a:prstGeom prst="rect">
            <a:avLst/>
          </a:prstGeom>
          <a:noFill/>
        </p:spPr>
        <p:txBody>
          <a:bodyPr wrap="square">
            <a:spAutoFit/>
          </a:bodyPr>
          <a:lstStyle/>
          <a:p>
            <a:pPr marL="342900" indent="-342900">
              <a:buFont typeface="+mj-lt"/>
              <a:buAutoNum type="arabicPeriod"/>
            </a:pPr>
            <a:r>
              <a:rPr lang="en-US" sz="2000" b="1" dirty="0">
                <a:solidFill>
                  <a:srgbClr val="FF0000"/>
                </a:solidFill>
              </a:rPr>
              <a:t>Grid Setup</a:t>
            </a:r>
            <a:r>
              <a:rPr lang="en-US" sz="2000" dirty="0">
                <a:solidFill>
                  <a:srgbClr val="FF0000"/>
                </a:solidFill>
              </a:rPr>
              <a:t>:</a:t>
            </a:r>
          </a:p>
          <a:p>
            <a:pPr marL="742950" lvl="1" indent="-285750">
              <a:buFont typeface="Arial" panose="020B0604020202020204" pitchFamily="34" charset="0"/>
              <a:buChar char="•"/>
            </a:pPr>
            <a:r>
              <a:rPr lang="en-US" sz="2000" dirty="0"/>
              <a:t>The problem environment is an N x N grid.</a:t>
            </a:r>
          </a:p>
          <a:p>
            <a:pPr marL="742950" lvl="1" indent="-285750">
              <a:buFont typeface="Arial" panose="020B0604020202020204" pitchFamily="34" charset="0"/>
              <a:buChar char="•"/>
            </a:pPr>
            <a:r>
              <a:rPr lang="en-US" sz="2000" dirty="0"/>
              <a:t>The game begins with the ant starting at a random position on the N x N grid.</a:t>
            </a:r>
          </a:p>
          <a:p>
            <a:pPr marL="742950" lvl="1" indent="-285750">
              <a:buFont typeface="Arial" panose="020B0604020202020204" pitchFamily="34" charset="0"/>
              <a:buChar char="•"/>
            </a:pPr>
            <a:r>
              <a:rPr lang="en-US" sz="2000" dirty="0"/>
              <a:t>The grid contains N randomly placed sugar cubes (rewards), and the ant must navigate the grid to collect as many as possible.</a:t>
            </a:r>
          </a:p>
          <a:p>
            <a:pPr lvl="1"/>
            <a:endParaRPr lang="en-US" sz="2000" dirty="0"/>
          </a:p>
          <a:p>
            <a:pPr marL="342900" indent="-342900">
              <a:buFont typeface="+mj-lt"/>
              <a:buAutoNum type="arabicPeriod"/>
            </a:pPr>
            <a:r>
              <a:rPr lang="en-US" sz="2000" b="1" dirty="0">
                <a:solidFill>
                  <a:srgbClr val="FF0000"/>
                </a:solidFill>
              </a:rPr>
              <a:t>Ant’s View</a:t>
            </a:r>
            <a:r>
              <a:rPr lang="en-US" sz="2000" dirty="0">
                <a:solidFill>
                  <a:srgbClr val="FF0000"/>
                </a:solidFill>
              </a:rPr>
              <a:t>:	</a:t>
            </a:r>
          </a:p>
          <a:p>
            <a:pPr marL="800100" lvl="1" indent="-342900">
              <a:buFont typeface="Arial" panose="020B0604020202020204" pitchFamily="34" charset="0"/>
              <a:buChar char="•"/>
            </a:pPr>
            <a:r>
              <a:rPr lang="en-US" sz="2000" dirty="0"/>
              <a:t>The ant can only see a limited area around its current position, defined by a 2m + 1 square.</a:t>
            </a:r>
          </a:p>
          <a:p>
            <a:pPr marL="800100" lvl="1" indent="-342900">
              <a:buFont typeface="Arial" panose="020B0604020202020204" pitchFamily="34" charset="0"/>
              <a:buChar char="•"/>
            </a:pPr>
            <a:r>
              <a:rPr lang="en-US" sz="2000" dirty="0"/>
              <a:t>This restricts the ant's decision-making process as it can't see the entire grid.</a:t>
            </a:r>
          </a:p>
          <a:p>
            <a:pPr lvl="1"/>
            <a:endParaRPr lang="en-US" sz="2000" dirty="0"/>
          </a:p>
          <a:p>
            <a:pPr marL="342900" indent="-342900">
              <a:buFont typeface="+mj-lt"/>
              <a:buAutoNum type="arabicPeriod"/>
            </a:pPr>
            <a:r>
              <a:rPr lang="en-US" sz="2000" b="1" dirty="0">
                <a:solidFill>
                  <a:srgbClr val="FF0000"/>
                </a:solidFill>
              </a:rPr>
              <a:t>Ant's Moves</a:t>
            </a:r>
            <a:r>
              <a:rPr lang="en-US" sz="2000" dirty="0">
                <a:solidFill>
                  <a:srgbClr val="FF0000"/>
                </a:solidFill>
              </a:rPr>
              <a:t>:</a:t>
            </a:r>
          </a:p>
          <a:p>
            <a:pPr marL="800100" lvl="1" indent="-342900">
              <a:buFont typeface="Arial" panose="020B0604020202020204" pitchFamily="34" charset="0"/>
              <a:buChar char="•"/>
            </a:pPr>
            <a:r>
              <a:rPr lang="en-US" sz="2000" dirty="0"/>
              <a:t>The ant is allowed up to 2 * N moves to traverse the grid.</a:t>
            </a:r>
          </a:p>
          <a:p>
            <a:pPr marL="800100" lvl="1" indent="-342900">
              <a:buFont typeface="Arial" panose="020B0604020202020204" pitchFamily="34" charset="0"/>
              <a:buChar char="•"/>
            </a:pPr>
            <a:r>
              <a:rPr lang="en-US" sz="2000" dirty="0"/>
              <a:t>It can move up, down, left, or right.</a:t>
            </a:r>
          </a:p>
          <a:p>
            <a:pPr marL="800100" lvl="1" indent="-342900">
              <a:buFont typeface="Arial" panose="020B0604020202020204" pitchFamily="34" charset="0"/>
              <a:buChar char="•"/>
            </a:pPr>
            <a:r>
              <a:rPr lang="en-US" sz="2000" dirty="0"/>
              <a:t>After each move, the value of the cell the ant was previously on decreases by 1.</a:t>
            </a:r>
          </a:p>
          <a:p>
            <a:pPr lvl="1"/>
            <a:endParaRPr lang="en-US" sz="2000" dirty="0"/>
          </a:p>
          <a:p>
            <a:pPr marL="342900" indent="-342900">
              <a:buFont typeface="+mj-lt"/>
              <a:buAutoNum type="arabicPeriod"/>
            </a:pPr>
            <a:r>
              <a:rPr lang="en-US" sz="2000" b="1" dirty="0">
                <a:solidFill>
                  <a:srgbClr val="FF0000"/>
                </a:solidFill>
              </a:rPr>
              <a:t>Objective:</a:t>
            </a:r>
          </a:p>
          <a:p>
            <a:pPr marL="800100" lvl="1" indent="-342900">
              <a:buFont typeface="Arial" panose="020B0604020202020204" pitchFamily="34" charset="0"/>
              <a:buChar char="•"/>
            </a:pPr>
            <a:r>
              <a:rPr lang="en-US" sz="2000" dirty="0"/>
              <a:t>The goal is to collect the maximum number of rewards while minimizing the number of moves.</a:t>
            </a:r>
          </a:p>
          <a:p>
            <a:pPr lvl="1"/>
            <a:endParaRPr lang="en-US" sz="2000" dirty="0"/>
          </a:p>
          <a:p>
            <a:pPr marL="342900" indent="-342900">
              <a:buFont typeface="+mj-lt"/>
              <a:buAutoNum type="arabicPeriod"/>
            </a:pPr>
            <a:r>
              <a:rPr lang="en-US" sz="2000" b="1" dirty="0">
                <a:solidFill>
                  <a:srgbClr val="FF0000"/>
                </a:solidFill>
              </a:rPr>
              <a:t>Game Ending Conditions:</a:t>
            </a:r>
          </a:p>
          <a:p>
            <a:pPr marL="800100" lvl="1" indent="-342900">
              <a:buFont typeface="Arial" panose="020B0604020202020204" pitchFamily="34" charset="0"/>
              <a:buChar char="•"/>
            </a:pPr>
            <a:r>
              <a:rPr lang="en-US" sz="2000" b="1" dirty="0"/>
              <a:t>Condition 1</a:t>
            </a:r>
            <a:r>
              <a:rPr lang="en-US" sz="2000" dirty="0"/>
              <a:t>: The game ends when the ant has made the maximum number of moves (2 * N).</a:t>
            </a:r>
          </a:p>
          <a:p>
            <a:pPr marL="800100" lvl="1" indent="-342900">
              <a:buFont typeface="Arial" panose="020B0604020202020204" pitchFamily="34" charset="0"/>
              <a:buChar char="•"/>
            </a:pPr>
            <a:r>
              <a:rPr lang="en-US" sz="2000" b="1" dirty="0"/>
              <a:t>Condition 2</a:t>
            </a:r>
            <a:r>
              <a:rPr lang="en-US" sz="2000" dirty="0"/>
              <a:t>: The game finishes if the ant collects </a:t>
            </a:r>
            <a:r>
              <a:rPr lang="en-US" sz="2000" b="1" dirty="0"/>
              <a:t>all the sugar cubes</a:t>
            </a:r>
            <a:r>
              <a:rPr lang="en-US" sz="2000" dirty="0"/>
              <a:t> on the grid before using all of its moves.</a:t>
            </a:r>
          </a:p>
          <a:p>
            <a:pPr marL="800100" lvl="1"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788226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alpha val="1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5FD0A4-F684-A2B2-8B29-0171407E958F}"/>
              </a:ext>
            </a:extLst>
          </p:cNvPr>
          <p:cNvSpPr>
            <a:spLocks noGrp="1"/>
          </p:cNvSpPr>
          <p:nvPr>
            <p:ph type="sldNum" sz="quarter" idx="4"/>
          </p:nvPr>
        </p:nvSpPr>
        <p:spPr/>
        <p:txBody>
          <a:bodyPr/>
          <a:lstStyle/>
          <a:p>
            <a:fld id="{EA87306C-81BA-4795-A5CA-9392456A8C1E}" type="slidenum">
              <a:rPr lang="en-US" smtClean="0"/>
              <a:pPr/>
              <a:t>5</a:t>
            </a:fld>
            <a:endParaRPr lang="en-US" dirty="0"/>
          </a:p>
        </p:txBody>
      </p:sp>
      <p:pic>
        <p:nvPicPr>
          <p:cNvPr id="18" name="Picture 17">
            <a:extLst>
              <a:ext uri="{FF2B5EF4-FFF2-40B4-BE49-F238E27FC236}">
                <a16:creationId xmlns:a16="http://schemas.microsoft.com/office/drawing/2014/main" id="{DFA08463-9656-4C70-FC7B-8FE7932F0B7B}"/>
              </a:ext>
            </a:extLst>
          </p:cNvPr>
          <p:cNvPicPr>
            <a:picLocks noChangeAspect="1"/>
          </p:cNvPicPr>
          <p:nvPr/>
        </p:nvPicPr>
        <p:blipFill>
          <a:blip r:embed="rId2"/>
          <a:stretch>
            <a:fillRect/>
          </a:stretch>
        </p:blipFill>
        <p:spPr>
          <a:xfrm>
            <a:off x="0" y="0"/>
            <a:ext cx="2893325" cy="3044323"/>
          </a:xfrm>
          <a:prstGeom prst="rect">
            <a:avLst/>
          </a:prstGeom>
        </p:spPr>
      </p:pic>
      <p:pic>
        <p:nvPicPr>
          <p:cNvPr id="20" name="Picture 19">
            <a:extLst>
              <a:ext uri="{FF2B5EF4-FFF2-40B4-BE49-F238E27FC236}">
                <a16:creationId xmlns:a16="http://schemas.microsoft.com/office/drawing/2014/main" id="{30BE9C9F-39F1-76EA-96BA-E11361FC3CCC}"/>
              </a:ext>
            </a:extLst>
          </p:cNvPr>
          <p:cNvPicPr>
            <a:picLocks noChangeAspect="1"/>
          </p:cNvPicPr>
          <p:nvPr/>
        </p:nvPicPr>
        <p:blipFill>
          <a:blip r:embed="rId3"/>
          <a:stretch>
            <a:fillRect/>
          </a:stretch>
        </p:blipFill>
        <p:spPr>
          <a:xfrm>
            <a:off x="4398708" y="0"/>
            <a:ext cx="3038899" cy="3144731"/>
          </a:xfrm>
          <a:prstGeom prst="rect">
            <a:avLst/>
          </a:prstGeom>
        </p:spPr>
      </p:pic>
      <p:pic>
        <p:nvPicPr>
          <p:cNvPr id="22" name="Picture 21">
            <a:extLst>
              <a:ext uri="{FF2B5EF4-FFF2-40B4-BE49-F238E27FC236}">
                <a16:creationId xmlns:a16="http://schemas.microsoft.com/office/drawing/2014/main" id="{50028179-4867-BEC6-18C6-27B86810AE75}"/>
              </a:ext>
            </a:extLst>
          </p:cNvPr>
          <p:cNvPicPr>
            <a:picLocks noChangeAspect="1"/>
          </p:cNvPicPr>
          <p:nvPr/>
        </p:nvPicPr>
        <p:blipFill>
          <a:blip r:embed="rId4"/>
          <a:stretch>
            <a:fillRect/>
          </a:stretch>
        </p:blipFill>
        <p:spPr>
          <a:xfrm>
            <a:off x="9203792" y="13838"/>
            <a:ext cx="2988208" cy="3117053"/>
          </a:xfrm>
          <a:prstGeom prst="rect">
            <a:avLst/>
          </a:prstGeom>
        </p:spPr>
      </p:pic>
      <p:pic>
        <p:nvPicPr>
          <p:cNvPr id="24" name="Picture 23">
            <a:extLst>
              <a:ext uri="{FF2B5EF4-FFF2-40B4-BE49-F238E27FC236}">
                <a16:creationId xmlns:a16="http://schemas.microsoft.com/office/drawing/2014/main" id="{97C5466E-58D3-F597-D677-7A3228972E6F}"/>
              </a:ext>
            </a:extLst>
          </p:cNvPr>
          <p:cNvPicPr>
            <a:picLocks noChangeAspect="1"/>
          </p:cNvPicPr>
          <p:nvPr/>
        </p:nvPicPr>
        <p:blipFill>
          <a:blip r:embed="rId5"/>
          <a:stretch>
            <a:fillRect/>
          </a:stretch>
        </p:blipFill>
        <p:spPr>
          <a:xfrm>
            <a:off x="0" y="3677249"/>
            <a:ext cx="3033635" cy="3180751"/>
          </a:xfrm>
          <a:prstGeom prst="rect">
            <a:avLst/>
          </a:prstGeom>
        </p:spPr>
      </p:pic>
      <p:pic>
        <p:nvPicPr>
          <p:cNvPr id="26" name="Picture 25">
            <a:extLst>
              <a:ext uri="{FF2B5EF4-FFF2-40B4-BE49-F238E27FC236}">
                <a16:creationId xmlns:a16="http://schemas.microsoft.com/office/drawing/2014/main" id="{17B8953A-3200-1548-5A2C-C25AA3322254}"/>
              </a:ext>
            </a:extLst>
          </p:cNvPr>
          <p:cNvPicPr>
            <a:picLocks noChangeAspect="1"/>
          </p:cNvPicPr>
          <p:nvPr/>
        </p:nvPicPr>
        <p:blipFill>
          <a:blip r:embed="rId6"/>
          <a:stretch>
            <a:fillRect/>
          </a:stretch>
        </p:blipFill>
        <p:spPr>
          <a:xfrm>
            <a:off x="4368057" y="3635789"/>
            <a:ext cx="3062899" cy="3222211"/>
          </a:xfrm>
          <a:prstGeom prst="rect">
            <a:avLst/>
          </a:prstGeom>
        </p:spPr>
      </p:pic>
      <p:pic>
        <p:nvPicPr>
          <p:cNvPr id="28" name="Picture 27">
            <a:extLst>
              <a:ext uri="{FF2B5EF4-FFF2-40B4-BE49-F238E27FC236}">
                <a16:creationId xmlns:a16="http://schemas.microsoft.com/office/drawing/2014/main" id="{4305C239-8D92-61AE-ED4A-A6714BF72E6C}"/>
              </a:ext>
            </a:extLst>
          </p:cNvPr>
          <p:cNvPicPr>
            <a:picLocks noChangeAspect="1"/>
          </p:cNvPicPr>
          <p:nvPr/>
        </p:nvPicPr>
        <p:blipFill>
          <a:blip r:embed="rId7"/>
          <a:stretch>
            <a:fillRect/>
          </a:stretch>
        </p:blipFill>
        <p:spPr>
          <a:xfrm>
            <a:off x="9203793" y="3720382"/>
            <a:ext cx="2988208" cy="3137618"/>
          </a:xfrm>
          <a:prstGeom prst="rect">
            <a:avLst/>
          </a:prstGeom>
        </p:spPr>
      </p:pic>
      <p:sp>
        <p:nvSpPr>
          <p:cNvPr id="39" name="Arrow: Right 38">
            <a:extLst>
              <a:ext uri="{FF2B5EF4-FFF2-40B4-BE49-F238E27FC236}">
                <a16:creationId xmlns:a16="http://schemas.microsoft.com/office/drawing/2014/main" id="{ADA44508-863C-B8C0-176F-4AA1EA489864}"/>
              </a:ext>
            </a:extLst>
          </p:cNvPr>
          <p:cNvSpPr/>
          <p:nvPr/>
        </p:nvSpPr>
        <p:spPr>
          <a:xfrm>
            <a:off x="2944016" y="1522161"/>
            <a:ext cx="1424041" cy="387602"/>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40" name="Arrow: Right 39">
            <a:extLst>
              <a:ext uri="{FF2B5EF4-FFF2-40B4-BE49-F238E27FC236}">
                <a16:creationId xmlns:a16="http://schemas.microsoft.com/office/drawing/2014/main" id="{4F55D157-038D-A2F6-6389-3F4A8ADDE2FF}"/>
              </a:ext>
            </a:extLst>
          </p:cNvPr>
          <p:cNvSpPr/>
          <p:nvPr/>
        </p:nvSpPr>
        <p:spPr>
          <a:xfrm>
            <a:off x="7602027" y="1572364"/>
            <a:ext cx="1424041" cy="387602"/>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Arrow: Right 40">
            <a:extLst>
              <a:ext uri="{FF2B5EF4-FFF2-40B4-BE49-F238E27FC236}">
                <a16:creationId xmlns:a16="http://schemas.microsoft.com/office/drawing/2014/main" id="{219E471D-4111-73B9-1C07-1D4B1F5B5CC6}"/>
              </a:ext>
            </a:extLst>
          </p:cNvPr>
          <p:cNvSpPr/>
          <p:nvPr/>
        </p:nvSpPr>
        <p:spPr>
          <a:xfrm>
            <a:off x="3075733" y="5014352"/>
            <a:ext cx="1160605" cy="387602"/>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 name="Arrow: Right 41">
            <a:extLst>
              <a:ext uri="{FF2B5EF4-FFF2-40B4-BE49-F238E27FC236}">
                <a16:creationId xmlns:a16="http://schemas.microsoft.com/office/drawing/2014/main" id="{867B3966-FF0E-F1C8-D785-744F1CF52167}"/>
              </a:ext>
            </a:extLst>
          </p:cNvPr>
          <p:cNvSpPr/>
          <p:nvPr/>
        </p:nvSpPr>
        <p:spPr>
          <a:xfrm>
            <a:off x="7602027" y="5053093"/>
            <a:ext cx="1424041" cy="387602"/>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Arc 43">
            <a:extLst>
              <a:ext uri="{FF2B5EF4-FFF2-40B4-BE49-F238E27FC236}">
                <a16:creationId xmlns:a16="http://schemas.microsoft.com/office/drawing/2014/main" id="{983D2C29-162E-8272-E074-8E1CDBC6A392}"/>
              </a:ext>
            </a:extLst>
          </p:cNvPr>
          <p:cNvSpPr/>
          <p:nvPr/>
        </p:nvSpPr>
        <p:spPr>
          <a:xfrm>
            <a:off x="9203792" y="2388358"/>
            <a:ext cx="914400" cy="914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6" name="Connector: Elbow 45">
            <a:extLst>
              <a:ext uri="{FF2B5EF4-FFF2-40B4-BE49-F238E27FC236}">
                <a16:creationId xmlns:a16="http://schemas.microsoft.com/office/drawing/2014/main" id="{41C2A9B4-F62C-8285-BE54-07A1C73230AC}"/>
              </a:ext>
            </a:extLst>
          </p:cNvPr>
          <p:cNvCxnSpPr>
            <a:cxnSpLocks/>
          </p:cNvCxnSpPr>
          <p:nvPr/>
        </p:nvCxnSpPr>
        <p:spPr>
          <a:xfrm rot="10800000" flipV="1">
            <a:off x="1516817" y="3295140"/>
            <a:ext cx="7686974" cy="632926"/>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1BD5A200-549F-348B-1879-0F731C39DED8}"/>
              </a:ext>
            </a:extLst>
          </p:cNvPr>
          <p:cNvSpPr txBox="1"/>
          <p:nvPr/>
        </p:nvSpPr>
        <p:spPr>
          <a:xfrm>
            <a:off x="3260193" y="1271380"/>
            <a:ext cx="1158555" cy="369332"/>
          </a:xfrm>
          <a:prstGeom prst="rect">
            <a:avLst/>
          </a:prstGeom>
          <a:noFill/>
        </p:spPr>
        <p:txBody>
          <a:bodyPr wrap="square" rtlCol="0">
            <a:spAutoFit/>
          </a:bodyPr>
          <a:lstStyle/>
          <a:p>
            <a:r>
              <a:rPr lang="en-US" b="1" dirty="0">
                <a:solidFill>
                  <a:srgbClr val="FF0000"/>
                </a:solidFill>
              </a:rPr>
              <a:t>UP</a:t>
            </a:r>
          </a:p>
        </p:txBody>
      </p:sp>
      <p:sp>
        <p:nvSpPr>
          <p:cNvPr id="49" name="TextBox 48">
            <a:extLst>
              <a:ext uri="{FF2B5EF4-FFF2-40B4-BE49-F238E27FC236}">
                <a16:creationId xmlns:a16="http://schemas.microsoft.com/office/drawing/2014/main" id="{068F65A5-4AD0-9955-C5C1-81DADEA8E6DD}"/>
              </a:ext>
            </a:extLst>
          </p:cNvPr>
          <p:cNvSpPr txBox="1"/>
          <p:nvPr/>
        </p:nvSpPr>
        <p:spPr>
          <a:xfrm>
            <a:off x="7861772" y="1346630"/>
            <a:ext cx="1158555" cy="369332"/>
          </a:xfrm>
          <a:prstGeom prst="rect">
            <a:avLst/>
          </a:prstGeom>
          <a:noFill/>
        </p:spPr>
        <p:txBody>
          <a:bodyPr wrap="square" rtlCol="0">
            <a:spAutoFit/>
          </a:bodyPr>
          <a:lstStyle/>
          <a:p>
            <a:r>
              <a:rPr lang="en-US" b="1" dirty="0">
                <a:solidFill>
                  <a:srgbClr val="FF0000"/>
                </a:solidFill>
              </a:rPr>
              <a:t>LEFT</a:t>
            </a:r>
          </a:p>
        </p:txBody>
      </p:sp>
      <p:sp>
        <p:nvSpPr>
          <p:cNvPr id="50" name="TextBox 49">
            <a:extLst>
              <a:ext uri="{FF2B5EF4-FFF2-40B4-BE49-F238E27FC236}">
                <a16:creationId xmlns:a16="http://schemas.microsoft.com/office/drawing/2014/main" id="{7CA72A9C-8258-3C3F-3269-4C6EF72BBE17}"/>
              </a:ext>
            </a:extLst>
          </p:cNvPr>
          <p:cNvSpPr txBox="1"/>
          <p:nvPr/>
        </p:nvSpPr>
        <p:spPr>
          <a:xfrm>
            <a:off x="7895233" y="3001058"/>
            <a:ext cx="1158555" cy="369332"/>
          </a:xfrm>
          <a:prstGeom prst="rect">
            <a:avLst/>
          </a:prstGeom>
          <a:noFill/>
        </p:spPr>
        <p:txBody>
          <a:bodyPr wrap="square" rtlCol="0">
            <a:spAutoFit/>
          </a:bodyPr>
          <a:lstStyle/>
          <a:p>
            <a:r>
              <a:rPr lang="en-US" b="1" dirty="0">
                <a:solidFill>
                  <a:srgbClr val="FF0000"/>
                </a:solidFill>
              </a:rPr>
              <a:t>DOWN</a:t>
            </a:r>
          </a:p>
        </p:txBody>
      </p:sp>
      <p:sp>
        <p:nvSpPr>
          <p:cNvPr id="52" name="TextBox 51">
            <a:extLst>
              <a:ext uri="{FF2B5EF4-FFF2-40B4-BE49-F238E27FC236}">
                <a16:creationId xmlns:a16="http://schemas.microsoft.com/office/drawing/2014/main" id="{1F2F2914-D8A1-B706-633D-7A7BD1CE42E0}"/>
              </a:ext>
            </a:extLst>
          </p:cNvPr>
          <p:cNvSpPr txBox="1"/>
          <p:nvPr/>
        </p:nvSpPr>
        <p:spPr>
          <a:xfrm>
            <a:off x="3211360" y="4702884"/>
            <a:ext cx="1158555" cy="369332"/>
          </a:xfrm>
          <a:prstGeom prst="rect">
            <a:avLst/>
          </a:prstGeom>
          <a:noFill/>
        </p:spPr>
        <p:txBody>
          <a:bodyPr wrap="square" rtlCol="0">
            <a:spAutoFit/>
          </a:bodyPr>
          <a:lstStyle/>
          <a:p>
            <a:r>
              <a:rPr lang="en-US" b="1" dirty="0">
                <a:solidFill>
                  <a:srgbClr val="FF0000"/>
                </a:solidFill>
              </a:rPr>
              <a:t>LEFT</a:t>
            </a:r>
          </a:p>
        </p:txBody>
      </p:sp>
      <p:sp>
        <p:nvSpPr>
          <p:cNvPr id="53" name="TextBox 52">
            <a:extLst>
              <a:ext uri="{FF2B5EF4-FFF2-40B4-BE49-F238E27FC236}">
                <a16:creationId xmlns:a16="http://schemas.microsoft.com/office/drawing/2014/main" id="{D887A4C3-12E4-5D9F-8322-F595F4B09A13}"/>
              </a:ext>
            </a:extLst>
          </p:cNvPr>
          <p:cNvSpPr txBox="1"/>
          <p:nvPr/>
        </p:nvSpPr>
        <p:spPr>
          <a:xfrm>
            <a:off x="7723699" y="4795217"/>
            <a:ext cx="1158555" cy="276999"/>
          </a:xfrm>
          <a:prstGeom prst="rect">
            <a:avLst/>
          </a:prstGeom>
          <a:noFill/>
        </p:spPr>
        <p:txBody>
          <a:bodyPr wrap="square" rtlCol="0">
            <a:spAutoFit/>
          </a:bodyPr>
          <a:lstStyle/>
          <a:p>
            <a:r>
              <a:rPr lang="en-US" sz="1200" b="1" dirty="0">
                <a:solidFill>
                  <a:srgbClr val="FF0000"/>
                </a:solidFill>
              </a:rPr>
              <a:t>GAME OVER</a:t>
            </a:r>
          </a:p>
        </p:txBody>
      </p:sp>
    </p:spTree>
    <p:extLst>
      <p:ext uri="{BB962C8B-B14F-4D97-AF65-F5344CB8AC3E}">
        <p14:creationId xmlns:p14="http://schemas.microsoft.com/office/powerpoint/2010/main" val="3236641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descr="A field of wheat with tracks in it">
            <a:extLst>
              <a:ext uri="{FF2B5EF4-FFF2-40B4-BE49-F238E27FC236}">
                <a16:creationId xmlns:a16="http://schemas.microsoft.com/office/drawing/2014/main" id="{5BA975B6-ACDF-974C-4B0A-792DE5F09CB6}"/>
              </a:ext>
            </a:extLst>
          </p:cNvPr>
          <p:cNvPicPr>
            <a:picLocks noGrp="1" noChangeAspect="1"/>
          </p:cNvPicPr>
          <p:nvPr>
            <p:ph type="pic" sz="quarter" idx="10"/>
          </p:nvPr>
        </p:nvPicPr>
        <p:blipFill>
          <a:blip r:embed="rId2"/>
          <a:srcRect l="25"/>
          <a:stretch/>
        </p:blipFill>
        <p:spPr>
          <a:xfrm>
            <a:off x="20" y="10"/>
            <a:ext cx="12188932" cy="6857990"/>
          </a:xfrm>
          <a:prstGeom prst="rect">
            <a:avLst/>
          </a:prstGeom>
        </p:spPr>
      </p:pic>
      <p:sp>
        <p:nvSpPr>
          <p:cNvPr id="17" name="Freeform: Shape 16">
            <a:extLst>
              <a:ext uri="{FF2B5EF4-FFF2-40B4-BE49-F238E27FC236}">
                <a16:creationId xmlns:a16="http://schemas.microsoft.com/office/drawing/2014/main" id="{A435A76B-D478-4F38-9D76-040E49ADC6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0138" y="2758601"/>
            <a:ext cx="7832767" cy="4099399"/>
          </a:xfrm>
          <a:custGeom>
            <a:avLst/>
            <a:gdLst>
              <a:gd name="connsiteX0" fmla="*/ 4436398 w 7832767"/>
              <a:gd name="connsiteY0" fmla="*/ 580 h 4099399"/>
              <a:gd name="connsiteX1" fmla="*/ 5062070 w 7832767"/>
              <a:gd name="connsiteY1" fmla="*/ 20166 h 4099399"/>
              <a:gd name="connsiteX2" fmla="*/ 6429770 w 7832767"/>
              <a:gd name="connsiteY2" fmla="*/ 44716 h 4099399"/>
              <a:gd name="connsiteX3" fmla="*/ 7261927 w 7832767"/>
              <a:gd name="connsiteY3" fmla="*/ 147922 h 4099399"/>
              <a:gd name="connsiteX4" fmla="*/ 7370574 w 7832767"/>
              <a:gd name="connsiteY4" fmla="*/ 185497 h 4099399"/>
              <a:gd name="connsiteX5" fmla="*/ 7342690 w 7832767"/>
              <a:gd name="connsiteY5" fmla="*/ 262652 h 4099399"/>
              <a:gd name="connsiteX6" fmla="*/ 7154722 w 7832767"/>
              <a:gd name="connsiteY6" fmla="*/ 283192 h 4099399"/>
              <a:gd name="connsiteX7" fmla="*/ 7257600 w 7832767"/>
              <a:gd name="connsiteY7" fmla="*/ 340809 h 4099399"/>
              <a:gd name="connsiteX8" fmla="*/ 7031654 w 7832767"/>
              <a:gd name="connsiteY8" fmla="*/ 384897 h 4099399"/>
              <a:gd name="connsiteX9" fmla="*/ 7061460 w 7832767"/>
              <a:gd name="connsiteY9" fmla="*/ 415459 h 4099399"/>
              <a:gd name="connsiteX10" fmla="*/ 7091746 w 7832767"/>
              <a:gd name="connsiteY10" fmla="*/ 444516 h 4099399"/>
              <a:gd name="connsiteX11" fmla="*/ 6661966 w 7832767"/>
              <a:gd name="connsiteY11" fmla="*/ 519166 h 4099399"/>
              <a:gd name="connsiteX12" fmla="*/ 7169625 w 7832767"/>
              <a:gd name="connsiteY12" fmla="*/ 655940 h 4099399"/>
              <a:gd name="connsiteX13" fmla="*/ 7077324 w 7832767"/>
              <a:gd name="connsiteY13" fmla="*/ 729587 h 4099399"/>
              <a:gd name="connsiteX14" fmla="*/ 7370574 w 7832767"/>
              <a:gd name="connsiteY14" fmla="*/ 845819 h 4099399"/>
              <a:gd name="connsiteX15" fmla="*/ 7608539 w 7832767"/>
              <a:gd name="connsiteY15" fmla="*/ 990610 h 4099399"/>
              <a:gd name="connsiteX16" fmla="*/ 7742185 w 7832767"/>
              <a:gd name="connsiteY16" fmla="*/ 1180991 h 4099399"/>
              <a:gd name="connsiteX17" fmla="*/ 7789296 w 7832767"/>
              <a:gd name="connsiteY17" fmla="*/ 1266161 h 4099399"/>
              <a:gd name="connsiteX18" fmla="*/ 7831602 w 7832767"/>
              <a:gd name="connsiteY18" fmla="*/ 1355841 h 4099399"/>
              <a:gd name="connsiteX19" fmla="*/ 7758529 w 7832767"/>
              <a:gd name="connsiteY19" fmla="*/ 1445019 h 4099399"/>
              <a:gd name="connsiteX20" fmla="*/ 7710936 w 7832767"/>
              <a:gd name="connsiteY20" fmla="*/ 1553237 h 4099399"/>
              <a:gd name="connsiteX21" fmla="*/ 7754684 w 7832767"/>
              <a:gd name="connsiteY21" fmla="*/ 1616863 h 4099399"/>
              <a:gd name="connsiteX22" fmla="*/ 7755645 w 7832767"/>
              <a:gd name="connsiteY22" fmla="*/ 1759148 h 4099399"/>
              <a:gd name="connsiteX23" fmla="*/ 7725360 w 7832767"/>
              <a:gd name="connsiteY23" fmla="*/ 1826283 h 4099399"/>
              <a:gd name="connsiteX24" fmla="*/ 7633056 w 7832767"/>
              <a:gd name="connsiteY24" fmla="*/ 1972074 h 4099399"/>
              <a:gd name="connsiteX25" fmla="*/ 7554696 w 7832767"/>
              <a:gd name="connsiteY25" fmla="*/ 2004640 h 4099399"/>
              <a:gd name="connsiteX26" fmla="*/ 7562870 w 7832767"/>
              <a:gd name="connsiteY26" fmla="*/ 2592817 h 4099399"/>
              <a:gd name="connsiteX27" fmla="*/ 7620078 w 7832767"/>
              <a:gd name="connsiteY27" fmla="*/ 2877387 h 4099399"/>
              <a:gd name="connsiteX28" fmla="*/ 7579695 w 7832767"/>
              <a:gd name="connsiteY28" fmla="*/ 3198029 h 4099399"/>
              <a:gd name="connsiteX29" fmla="*/ 7713340 w 7832767"/>
              <a:gd name="connsiteY29" fmla="*/ 3435003 h 4099399"/>
              <a:gd name="connsiteX30" fmla="*/ 7658054 w 7832767"/>
              <a:gd name="connsiteY30" fmla="*/ 3526187 h 4099399"/>
              <a:gd name="connsiteX31" fmla="*/ 7813815 w 7832767"/>
              <a:gd name="connsiteY31" fmla="*/ 3628391 h 4099399"/>
              <a:gd name="connsiteX32" fmla="*/ 7669112 w 7832767"/>
              <a:gd name="connsiteY32" fmla="*/ 3773681 h 4099399"/>
              <a:gd name="connsiteX33" fmla="*/ 7429704 w 7832767"/>
              <a:gd name="connsiteY33" fmla="*/ 4001137 h 4099399"/>
              <a:gd name="connsiteX34" fmla="*/ 7417475 w 7832767"/>
              <a:gd name="connsiteY34" fmla="*/ 4099399 h 4099399"/>
              <a:gd name="connsiteX35" fmla="*/ 180606 w 7832767"/>
              <a:gd name="connsiteY35" fmla="*/ 4099399 h 4099399"/>
              <a:gd name="connsiteX36" fmla="*/ 164649 w 7832767"/>
              <a:gd name="connsiteY36" fmla="*/ 4093760 h 4099399"/>
              <a:gd name="connsiteX37" fmla="*/ 160465 w 7832767"/>
              <a:gd name="connsiteY37" fmla="*/ 4076287 h 4099399"/>
              <a:gd name="connsiteX38" fmla="*/ 549383 w 7832767"/>
              <a:gd name="connsiteY38" fmla="*/ 3827790 h 4099399"/>
              <a:gd name="connsiteX39" fmla="*/ 756100 w 7832767"/>
              <a:gd name="connsiteY39" fmla="*/ 3722078 h 4099399"/>
              <a:gd name="connsiteX40" fmla="*/ 415738 w 7832767"/>
              <a:gd name="connsiteY40" fmla="*/ 3746126 h 4099399"/>
              <a:gd name="connsiteX41" fmla="*/ 671971 w 7832767"/>
              <a:gd name="connsiteY41" fmla="*/ 3563762 h 4099399"/>
              <a:gd name="connsiteX42" fmla="*/ 619570 w 7832767"/>
              <a:gd name="connsiteY42" fmla="*/ 3530194 h 4099399"/>
              <a:gd name="connsiteX43" fmla="*/ 523422 w 7832767"/>
              <a:gd name="connsiteY43" fmla="*/ 3507649 h 4099399"/>
              <a:gd name="connsiteX44" fmla="*/ 957048 w 7832767"/>
              <a:gd name="connsiteY44" fmla="*/ 3392918 h 4099399"/>
              <a:gd name="connsiteX45" fmla="*/ 835904 w 7832767"/>
              <a:gd name="connsiteY45" fmla="*/ 3231596 h 4099399"/>
              <a:gd name="connsiteX46" fmla="*/ 930608 w 7832767"/>
              <a:gd name="connsiteY46" fmla="*/ 3195022 h 4099399"/>
              <a:gd name="connsiteX47" fmla="*/ 817153 w 7832767"/>
              <a:gd name="connsiteY47" fmla="*/ 3190514 h 4099399"/>
              <a:gd name="connsiteX48" fmla="*/ 727736 w 7832767"/>
              <a:gd name="connsiteY48" fmla="*/ 3191015 h 4099399"/>
              <a:gd name="connsiteX49" fmla="*/ 567170 w 7832767"/>
              <a:gd name="connsiteY49" fmla="*/ 3150434 h 4099399"/>
              <a:gd name="connsiteX50" fmla="*/ 2784 w 7832767"/>
              <a:gd name="connsiteY50" fmla="*/ 3218569 h 4099399"/>
              <a:gd name="connsiteX51" fmla="*/ 122006 w 7832767"/>
              <a:gd name="connsiteY51" fmla="*/ 3122877 h 4099399"/>
              <a:gd name="connsiteX52" fmla="*/ 264786 w 7832767"/>
              <a:gd name="connsiteY52" fmla="*/ 3068269 h 4099399"/>
              <a:gd name="connsiteX53" fmla="*/ 72009 w 7832767"/>
              <a:gd name="connsiteY53" fmla="*/ 3039210 h 4099399"/>
              <a:gd name="connsiteX54" fmla="*/ 459485 w 7832767"/>
              <a:gd name="connsiteY54" fmla="*/ 2948028 h 4099399"/>
              <a:gd name="connsiteX55" fmla="*/ 365260 w 7832767"/>
              <a:gd name="connsiteY55" fmla="*/ 2866364 h 4099399"/>
              <a:gd name="connsiteX56" fmla="*/ 607071 w 7832767"/>
              <a:gd name="connsiteY56" fmla="*/ 2498127 h 4099399"/>
              <a:gd name="connsiteX57" fmla="*/ 1090213 w 7832767"/>
              <a:gd name="connsiteY57" fmla="*/ 2289209 h 4099399"/>
              <a:gd name="connsiteX58" fmla="*/ 1337313 w 7832767"/>
              <a:gd name="connsiteY58" fmla="*/ 2272676 h 4099399"/>
              <a:gd name="connsiteX59" fmla="*/ 1268086 w 7832767"/>
              <a:gd name="connsiteY59" fmla="*/ 2205541 h 4099399"/>
              <a:gd name="connsiteX60" fmla="*/ 1449324 w 7832767"/>
              <a:gd name="connsiteY60" fmla="*/ 1827285 h 4099399"/>
              <a:gd name="connsiteX61" fmla="*/ 1255107 w 7832767"/>
              <a:gd name="connsiteY61" fmla="*/ 1849829 h 4099399"/>
              <a:gd name="connsiteX62" fmla="*/ 259497 w 7832767"/>
              <a:gd name="connsiteY62" fmla="*/ 1865862 h 4099399"/>
              <a:gd name="connsiteX63" fmla="*/ 160947 w 7832767"/>
              <a:gd name="connsiteY63" fmla="*/ 1851332 h 4099399"/>
              <a:gd name="connsiteX64" fmla="*/ 845998 w 7832767"/>
              <a:gd name="connsiteY64" fmla="*/ 1661453 h 4099399"/>
              <a:gd name="connsiteX65" fmla="*/ 575343 w 7832767"/>
              <a:gd name="connsiteY65" fmla="*/ 1610350 h 4099399"/>
              <a:gd name="connsiteX66" fmla="*/ 512846 w 7832767"/>
              <a:gd name="connsiteY66" fmla="*/ 1589809 h 4099399"/>
              <a:gd name="connsiteX67" fmla="*/ 570054 w 7832767"/>
              <a:gd name="connsiteY67" fmla="*/ 1536702 h 4099399"/>
              <a:gd name="connsiteX68" fmla="*/ 714276 w 7832767"/>
              <a:gd name="connsiteY68" fmla="*/ 1483095 h 4099399"/>
              <a:gd name="connsiteX69" fmla="*/ 321033 w 7832767"/>
              <a:gd name="connsiteY69" fmla="*/ 1560250 h 4099399"/>
              <a:gd name="connsiteX70" fmla="*/ 348915 w 7832767"/>
              <a:gd name="connsiteY70" fmla="*/ 1478587 h 4099399"/>
              <a:gd name="connsiteX71" fmla="*/ 309975 w 7832767"/>
              <a:gd name="connsiteY71" fmla="*/ 1404938 h 4099399"/>
              <a:gd name="connsiteX72" fmla="*/ 531595 w 7832767"/>
              <a:gd name="connsiteY72" fmla="*/ 1310249 h 4099399"/>
              <a:gd name="connsiteX73" fmla="*/ 840230 w 7832767"/>
              <a:gd name="connsiteY73" fmla="*/ 1125380 h 4099399"/>
              <a:gd name="connsiteX74" fmla="*/ 1149825 w 7832767"/>
              <a:gd name="connsiteY74" fmla="*/ 1007142 h 4099399"/>
              <a:gd name="connsiteX75" fmla="*/ 1405096 w 7832767"/>
              <a:gd name="connsiteY75" fmla="*/ 901932 h 4099399"/>
              <a:gd name="connsiteX76" fmla="*/ 1167613 w 7832767"/>
              <a:gd name="connsiteY76" fmla="*/ 918465 h 4099399"/>
              <a:gd name="connsiteX77" fmla="*/ 1563740 w 7832767"/>
              <a:gd name="connsiteY77" fmla="*/ 752632 h 4099399"/>
              <a:gd name="connsiteX78" fmla="*/ 1623833 w 7832767"/>
              <a:gd name="connsiteY78" fmla="*/ 742112 h 4099399"/>
              <a:gd name="connsiteX79" fmla="*/ 2259848 w 7832767"/>
              <a:gd name="connsiteY79" fmla="*/ 624877 h 4099399"/>
              <a:gd name="connsiteX80" fmla="*/ 2382917 w 7832767"/>
              <a:gd name="connsiteY80" fmla="*/ 566761 h 4099399"/>
              <a:gd name="connsiteX81" fmla="*/ 2241099 w 7832767"/>
              <a:gd name="connsiteY81" fmla="*/ 554235 h 4099399"/>
              <a:gd name="connsiteX82" fmla="*/ 1768535 w 7832767"/>
              <a:gd name="connsiteY82" fmla="*/ 588806 h 4099399"/>
              <a:gd name="connsiteX83" fmla="*/ 2089668 w 7832767"/>
              <a:gd name="connsiteY83" fmla="*/ 516159 h 4099399"/>
              <a:gd name="connsiteX84" fmla="*/ 1739690 w 7832767"/>
              <a:gd name="connsiteY84" fmla="*/ 493614 h 4099399"/>
              <a:gd name="connsiteX85" fmla="*/ 1657003 w 7832767"/>
              <a:gd name="connsiteY85" fmla="*/ 436500 h 4099399"/>
              <a:gd name="connsiteX86" fmla="*/ 1716134 w 7832767"/>
              <a:gd name="connsiteY86" fmla="*/ 380889 h 4099399"/>
              <a:gd name="connsiteX87" fmla="*/ 1931986 w 7832767"/>
              <a:gd name="connsiteY87" fmla="*/ 319766 h 4099399"/>
              <a:gd name="connsiteX88" fmla="*/ 2152163 w 7832767"/>
              <a:gd name="connsiteY88" fmla="*/ 230087 h 4099399"/>
              <a:gd name="connsiteX89" fmla="*/ 2858367 w 7832767"/>
              <a:gd name="connsiteY89" fmla="*/ 102831 h 4099399"/>
              <a:gd name="connsiteX90" fmla="*/ 3327568 w 7832767"/>
              <a:gd name="connsiteY90" fmla="*/ 61248 h 4099399"/>
              <a:gd name="connsiteX91" fmla="*/ 4227028 w 7832767"/>
              <a:gd name="connsiteY91" fmla="*/ 1129 h 4099399"/>
              <a:gd name="connsiteX92" fmla="*/ 4436398 w 7832767"/>
              <a:gd name="connsiteY92" fmla="*/ 580 h 409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7832767" h="4099399">
                <a:moveTo>
                  <a:pt x="4436398" y="580"/>
                </a:moveTo>
                <a:cubicBezTo>
                  <a:pt x="4645360" y="3164"/>
                  <a:pt x="4853309" y="13778"/>
                  <a:pt x="5062070" y="20166"/>
                </a:cubicBezTo>
                <a:cubicBezTo>
                  <a:pt x="5516848" y="34696"/>
                  <a:pt x="5974030" y="34194"/>
                  <a:pt x="6429770" y="44716"/>
                </a:cubicBezTo>
                <a:cubicBezTo>
                  <a:pt x="6713886" y="51228"/>
                  <a:pt x="6994637" y="74776"/>
                  <a:pt x="7261927" y="147922"/>
                </a:cubicBezTo>
                <a:cubicBezTo>
                  <a:pt x="7299424" y="158443"/>
                  <a:pt x="7341729" y="160448"/>
                  <a:pt x="7370574" y="185497"/>
                </a:cubicBezTo>
                <a:cubicBezTo>
                  <a:pt x="7402784" y="213553"/>
                  <a:pt x="7389804" y="254635"/>
                  <a:pt x="7342690" y="262652"/>
                </a:cubicBezTo>
                <a:cubicBezTo>
                  <a:pt x="7282599" y="273173"/>
                  <a:pt x="7221066" y="276179"/>
                  <a:pt x="7154722" y="283192"/>
                </a:cubicBezTo>
                <a:cubicBezTo>
                  <a:pt x="7180202" y="321770"/>
                  <a:pt x="7241736" y="292713"/>
                  <a:pt x="7257600" y="340809"/>
                </a:cubicBezTo>
                <a:cubicBezTo>
                  <a:pt x="7186452" y="373874"/>
                  <a:pt x="7100400" y="352331"/>
                  <a:pt x="7031654" y="384897"/>
                </a:cubicBezTo>
                <a:cubicBezTo>
                  <a:pt x="7033577" y="407441"/>
                  <a:pt x="7048960" y="409446"/>
                  <a:pt x="7061460" y="415459"/>
                </a:cubicBezTo>
                <a:cubicBezTo>
                  <a:pt x="7073960" y="420968"/>
                  <a:pt x="7105206" y="412953"/>
                  <a:pt x="7091746" y="444516"/>
                </a:cubicBezTo>
                <a:cubicBezTo>
                  <a:pt x="6948967" y="463553"/>
                  <a:pt x="6812438" y="528183"/>
                  <a:pt x="6661966" y="519166"/>
                </a:cubicBezTo>
                <a:cubicBezTo>
                  <a:pt x="6848013" y="536700"/>
                  <a:pt x="7005214" y="608344"/>
                  <a:pt x="7169625" y="655940"/>
                </a:cubicBezTo>
                <a:cubicBezTo>
                  <a:pt x="7162896" y="712052"/>
                  <a:pt x="7096554" y="689507"/>
                  <a:pt x="7077324" y="729587"/>
                </a:cubicBezTo>
                <a:cubicBezTo>
                  <a:pt x="7182606" y="757642"/>
                  <a:pt x="7283560" y="790709"/>
                  <a:pt x="7370574" y="845819"/>
                </a:cubicBezTo>
                <a:cubicBezTo>
                  <a:pt x="7448935" y="895418"/>
                  <a:pt x="7523448" y="950028"/>
                  <a:pt x="7608539" y="990610"/>
                </a:cubicBezTo>
                <a:cubicBezTo>
                  <a:pt x="7697957" y="1033195"/>
                  <a:pt x="7752280" y="1087804"/>
                  <a:pt x="7742185" y="1180991"/>
                </a:cubicBezTo>
                <a:cubicBezTo>
                  <a:pt x="7737858" y="1219067"/>
                  <a:pt x="7749396" y="1251131"/>
                  <a:pt x="7789296" y="1266161"/>
                </a:cubicBezTo>
                <a:cubicBezTo>
                  <a:pt x="7838813" y="1284698"/>
                  <a:pt x="7833526" y="1312754"/>
                  <a:pt x="7831602" y="1355841"/>
                </a:cubicBezTo>
                <a:cubicBezTo>
                  <a:pt x="7828717" y="1407443"/>
                  <a:pt x="7803238" y="1427485"/>
                  <a:pt x="7758529" y="1445019"/>
                </a:cubicBezTo>
                <a:cubicBezTo>
                  <a:pt x="7694591" y="1469568"/>
                  <a:pt x="7694110" y="1507644"/>
                  <a:pt x="7710936" y="1553237"/>
                </a:cubicBezTo>
                <a:cubicBezTo>
                  <a:pt x="7720072" y="1578286"/>
                  <a:pt x="7734012" y="1598327"/>
                  <a:pt x="7754684" y="1616863"/>
                </a:cubicBezTo>
                <a:cubicBezTo>
                  <a:pt x="7826314" y="1681493"/>
                  <a:pt x="7825833" y="1682494"/>
                  <a:pt x="7755645" y="1759148"/>
                </a:cubicBezTo>
                <a:cubicBezTo>
                  <a:pt x="7736896" y="1779688"/>
                  <a:pt x="7716704" y="1793216"/>
                  <a:pt x="7725360" y="1826283"/>
                </a:cubicBezTo>
                <a:cubicBezTo>
                  <a:pt x="7754684" y="1936002"/>
                  <a:pt x="7750838" y="1936002"/>
                  <a:pt x="7633056" y="1972074"/>
                </a:cubicBezTo>
                <a:cubicBezTo>
                  <a:pt x="7606135" y="1980591"/>
                  <a:pt x="7570080" y="1973076"/>
                  <a:pt x="7554696" y="2004640"/>
                </a:cubicBezTo>
                <a:cubicBezTo>
                  <a:pt x="7564311" y="2027686"/>
                  <a:pt x="7541716" y="2583799"/>
                  <a:pt x="7562870" y="2592817"/>
                </a:cubicBezTo>
                <a:cubicBezTo>
                  <a:pt x="7728244" y="2663458"/>
                  <a:pt x="7748914" y="2746625"/>
                  <a:pt x="7620078" y="2877387"/>
                </a:cubicBezTo>
                <a:cubicBezTo>
                  <a:pt x="7533544" y="2965063"/>
                  <a:pt x="7543639" y="3108349"/>
                  <a:pt x="7579695" y="3198029"/>
                </a:cubicBezTo>
                <a:cubicBezTo>
                  <a:pt x="7715743" y="3237608"/>
                  <a:pt x="7685939" y="3342818"/>
                  <a:pt x="7713340" y="3435003"/>
                </a:cubicBezTo>
                <a:cubicBezTo>
                  <a:pt x="7733531" y="3504142"/>
                  <a:pt x="7654210" y="3494623"/>
                  <a:pt x="7658054" y="3526187"/>
                </a:cubicBezTo>
                <a:cubicBezTo>
                  <a:pt x="7708052" y="3564262"/>
                  <a:pt x="7774874" y="3576287"/>
                  <a:pt x="7813815" y="3628391"/>
                </a:cubicBezTo>
                <a:cubicBezTo>
                  <a:pt x="7743627" y="3666467"/>
                  <a:pt x="7708052" y="3720074"/>
                  <a:pt x="7669112" y="3773681"/>
                </a:cubicBezTo>
                <a:cubicBezTo>
                  <a:pt x="7606135" y="3860855"/>
                  <a:pt x="7520564" y="3934503"/>
                  <a:pt x="7429704" y="4001137"/>
                </a:cubicBezTo>
                <a:lnTo>
                  <a:pt x="7417475" y="4099399"/>
                </a:lnTo>
                <a:lnTo>
                  <a:pt x="180606" y="4099399"/>
                </a:lnTo>
                <a:lnTo>
                  <a:pt x="164649" y="4093760"/>
                </a:lnTo>
                <a:cubicBezTo>
                  <a:pt x="148507" y="4086464"/>
                  <a:pt x="145082" y="4080295"/>
                  <a:pt x="160465" y="4076287"/>
                </a:cubicBezTo>
                <a:cubicBezTo>
                  <a:pt x="230173" y="4057751"/>
                  <a:pt x="478714" y="3837810"/>
                  <a:pt x="549383" y="3827790"/>
                </a:cubicBezTo>
                <a:cubicBezTo>
                  <a:pt x="631589" y="3816267"/>
                  <a:pt x="647934" y="3800736"/>
                  <a:pt x="756100" y="3722078"/>
                </a:cubicBezTo>
                <a:cubicBezTo>
                  <a:pt x="827251" y="3670474"/>
                  <a:pt x="531115" y="3782698"/>
                  <a:pt x="415738" y="3746126"/>
                </a:cubicBezTo>
                <a:cubicBezTo>
                  <a:pt x="373433" y="3732598"/>
                  <a:pt x="671971" y="3589813"/>
                  <a:pt x="671971" y="3563762"/>
                </a:cubicBezTo>
                <a:cubicBezTo>
                  <a:pt x="671971" y="3536206"/>
                  <a:pt x="645049" y="3530194"/>
                  <a:pt x="619570" y="3530194"/>
                </a:cubicBezTo>
                <a:cubicBezTo>
                  <a:pt x="562844" y="3530194"/>
                  <a:pt x="580151" y="3506145"/>
                  <a:pt x="523422" y="3507649"/>
                </a:cubicBezTo>
                <a:cubicBezTo>
                  <a:pt x="689758" y="3438010"/>
                  <a:pt x="792637" y="3456547"/>
                  <a:pt x="957048" y="3392918"/>
                </a:cubicBezTo>
                <a:cubicBezTo>
                  <a:pt x="1037333" y="3361856"/>
                  <a:pt x="753217" y="3258649"/>
                  <a:pt x="835904" y="3231596"/>
                </a:cubicBezTo>
                <a:cubicBezTo>
                  <a:pt x="867151" y="3221074"/>
                  <a:pt x="908974" y="3232097"/>
                  <a:pt x="930608" y="3195022"/>
                </a:cubicBezTo>
                <a:cubicBezTo>
                  <a:pt x="896476" y="3165464"/>
                  <a:pt x="851286" y="3178490"/>
                  <a:pt x="817153" y="3190514"/>
                </a:cubicBezTo>
                <a:cubicBezTo>
                  <a:pt x="730141" y="3221576"/>
                  <a:pt x="736391" y="3214062"/>
                  <a:pt x="727736" y="3191015"/>
                </a:cubicBezTo>
                <a:cubicBezTo>
                  <a:pt x="699374" y="3112357"/>
                  <a:pt x="629186" y="3137408"/>
                  <a:pt x="567170" y="3150434"/>
                </a:cubicBezTo>
                <a:cubicBezTo>
                  <a:pt x="379682" y="3189512"/>
                  <a:pt x="189791" y="3178490"/>
                  <a:pt x="2784" y="3218569"/>
                </a:cubicBezTo>
                <a:cubicBezTo>
                  <a:pt x="-17406" y="3223079"/>
                  <a:pt x="77299" y="3133400"/>
                  <a:pt x="122006" y="3122877"/>
                </a:cubicBezTo>
                <a:cubicBezTo>
                  <a:pt x="170561" y="3111856"/>
                  <a:pt x="230173" y="3119872"/>
                  <a:pt x="264786" y="3068269"/>
                </a:cubicBezTo>
                <a:cubicBezTo>
                  <a:pt x="203252" y="3055243"/>
                  <a:pt x="133065" y="3080292"/>
                  <a:pt x="72009" y="3039210"/>
                </a:cubicBezTo>
                <a:cubicBezTo>
                  <a:pt x="207578" y="2982597"/>
                  <a:pt x="342665" y="2984601"/>
                  <a:pt x="459485" y="2948028"/>
                </a:cubicBezTo>
                <a:cubicBezTo>
                  <a:pt x="470061" y="2880393"/>
                  <a:pt x="393143" y="2904941"/>
                  <a:pt x="365260" y="2866364"/>
                </a:cubicBezTo>
                <a:cubicBezTo>
                  <a:pt x="1245010" y="2800232"/>
                  <a:pt x="753697" y="2604840"/>
                  <a:pt x="607071" y="2498127"/>
                </a:cubicBezTo>
                <a:cubicBezTo>
                  <a:pt x="558036" y="2462556"/>
                  <a:pt x="1073387" y="2293717"/>
                  <a:pt x="1090213" y="2289209"/>
                </a:cubicBezTo>
                <a:cubicBezTo>
                  <a:pt x="1132999" y="2278688"/>
                  <a:pt x="1302700" y="2286203"/>
                  <a:pt x="1337313" y="2272676"/>
                </a:cubicBezTo>
                <a:cubicBezTo>
                  <a:pt x="1381541" y="2255643"/>
                  <a:pt x="1235395" y="2226083"/>
                  <a:pt x="1268086" y="2205541"/>
                </a:cubicBezTo>
                <a:cubicBezTo>
                  <a:pt x="1497398" y="2060752"/>
                  <a:pt x="1513743" y="1842815"/>
                  <a:pt x="1449324" y="1827285"/>
                </a:cubicBezTo>
                <a:cubicBezTo>
                  <a:pt x="1382502" y="1811252"/>
                  <a:pt x="1317121" y="1823778"/>
                  <a:pt x="1255107" y="1849829"/>
                </a:cubicBezTo>
                <a:cubicBezTo>
                  <a:pt x="1154152" y="1892415"/>
                  <a:pt x="455158" y="1831793"/>
                  <a:pt x="259497" y="1865862"/>
                </a:cubicBezTo>
                <a:cubicBezTo>
                  <a:pt x="229691" y="1870872"/>
                  <a:pt x="189311" y="1893417"/>
                  <a:pt x="160947" y="1851332"/>
                </a:cubicBezTo>
                <a:cubicBezTo>
                  <a:pt x="362377" y="1715060"/>
                  <a:pt x="621013" y="1754138"/>
                  <a:pt x="845998" y="1661453"/>
                </a:cubicBezTo>
                <a:cubicBezTo>
                  <a:pt x="757542" y="1597824"/>
                  <a:pt x="667645" y="1600832"/>
                  <a:pt x="575343" y="1610350"/>
                </a:cubicBezTo>
                <a:cubicBezTo>
                  <a:pt x="551306" y="1612855"/>
                  <a:pt x="518615" y="1616362"/>
                  <a:pt x="512846" y="1589809"/>
                </a:cubicBezTo>
                <a:cubicBezTo>
                  <a:pt x="505636" y="1556242"/>
                  <a:pt x="544576" y="1550229"/>
                  <a:pt x="570054" y="1536702"/>
                </a:cubicBezTo>
                <a:cubicBezTo>
                  <a:pt x="608994" y="1515660"/>
                  <a:pt x="666682" y="1540710"/>
                  <a:pt x="714276" y="1483095"/>
                </a:cubicBezTo>
                <a:cubicBezTo>
                  <a:pt x="570054" y="1496622"/>
                  <a:pt x="448428" y="1520170"/>
                  <a:pt x="321033" y="1560250"/>
                </a:cubicBezTo>
                <a:cubicBezTo>
                  <a:pt x="332089" y="1524679"/>
                  <a:pt x="370548" y="1508145"/>
                  <a:pt x="348915" y="1478587"/>
                </a:cubicBezTo>
                <a:cubicBezTo>
                  <a:pt x="332571" y="1456542"/>
                  <a:pt x="285939" y="1446021"/>
                  <a:pt x="309975" y="1404938"/>
                </a:cubicBezTo>
                <a:cubicBezTo>
                  <a:pt x="377759" y="1361351"/>
                  <a:pt x="473907" y="1372876"/>
                  <a:pt x="531595" y="1310249"/>
                </a:cubicBezTo>
                <a:cubicBezTo>
                  <a:pt x="613321" y="1221071"/>
                  <a:pt x="740236" y="1190509"/>
                  <a:pt x="840230" y="1125380"/>
                </a:cubicBezTo>
                <a:cubicBezTo>
                  <a:pt x="873400" y="1104337"/>
                  <a:pt x="1091175" y="1030690"/>
                  <a:pt x="1149825" y="1007142"/>
                </a:cubicBezTo>
                <a:cubicBezTo>
                  <a:pt x="1231551" y="974076"/>
                  <a:pt x="1324813" y="962553"/>
                  <a:pt x="1405096" y="901932"/>
                </a:cubicBezTo>
                <a:cubicBezTo>
                  <a:pt x="1326255" y="889406"/>
                  <a:pt x="1262318" y="946021"/>
                  <a:pt x="1167613" y="918465"/>
                </a:cubicBezTo>
                <a:cubicBezTo>
                  <a:pt x="1317602" y="859848"/>
                  <a:pt x="1455092" y="833294"/>
                  <a:pt x="1563740" y="752632"/>
                </a:cubicBezTo>
                <a:cubicBezTo>
                  <a:pt x="1577201" y="742613"/>
                  <a:pt x="1603642" y="745619"/>
                  <a:pt x="1623833" y="742112"/>
                </a:cubicBezTo>
                <a:cubicBezTo>
                  <a:pt x="1836317" y="706540"/>
                  <a:pt x="2049765" y="676480"/>
                  <a:pt x="2259848" y="624877"/>
                </a:cubicBezTo>
                <a:cubicBezTo>
                  <a:pt x="2307442" y="612853"/>
                  <a:pt x="2391570" y="609847"/>
                  <a:pt x="2382917" y="566761"/>
                </a:cubicBezTo>
                <a:cubicBezTo>
                  <a:pt x="2369937" y="502131"/>
                  <a:pt x="2291577" y="548223"/>
                  <a:pt x="2241099" y="554235"/>
                </a:cubicBezTo>
                <a:cubicBezTo>
                  <a:pt x="2084379" y="573775"/>
                  <a:pt x="1927659" y="607843"/>
                  <a:pt x="1768535" y="588806"/>
                </a:cubicBezTo>
                <a:cubicBezTo>
                  <a:pt x="1875738" y="564757"/>
                  <a:pt x="1982463" y="540207"/>
                  <a:pt x="2089668" y="516159"/>
                </a:cubicBezTo>
                <a:cubicBezTo>
                  <a:pt x="1966597" y="524676"/>
                  <a:pt x="1859394" y="468563"/>
                  <a:pt x="1739690" y="493614"/>
                </a:cubicBezTo>
                <a:cubicBezTo>
                  <a:pt x="1701230" y="501630"/>
                  <a:pt x="1660850" y="476079"/>
                  <a:pt x="1657003" y="436500"/>
                </a:cubicBezTo>
                <a:cubicBezTo>
                  <a:pt x="1652677" y="404937"/>
                  <a:pt x="1688732" y="390909"/>
                  <a:pt x="1716134" y="380889"/>
                </a:cubicBezTo>
                <a:cubicBezTo>
                  <a:pt x="1786322" y="355337"/>
                  <a:pt x="1842086" y="279687"/>
                  <a:pt x="1931986" y="319766"/>
                </a:cubicBezTo>
                <a:cubicBezTo>
                  <a:pt x="1988712" y="256640"/>
                  <a:pt x="2079091" y="246619"/>
                  <a:pt x="2152163" y="230087"/>
                </a:cubicBezTo>
                <a:cubicBezTo>
                  <a:pt x="2385321" y="177982"/>
                  <a:pt x="2621844" y="137401"/>
                  <a:pt x="2858367" y="102831"/>
                </a:cubicBezTo>
                <a:cubicBezTo>
                  <a:pt x="3013645" y="80286"/>
                  <a:pt x="3173731" y="89806"/>
                  <a:pt x="3327568" y="61248"/>
                </a:cubicBezTo>
                <a:cubicBezTo>
                  <a:pt x="3628510" y="5637"/>
                  <a:pt x="3927528" y="7141"/>
                  <a:pt x="4227028" y="1129"/>
                </a:cubicBezTo>
                <a:cubicBezTo>
                  <a:pt x="4296975" y="-249"/>
                  <a:pt x="4366742" y="-281"/>
                  <a:pt x="4436398" y="58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a:extLst>
              <a:ext uri="{FF2B5EF4-FFF2-40B4-BE49-F238E27FC236}">
                <a16:creationId xmlns:a16="http://schemas.microsoft.com/office/drawing/2014/main" id="{05BF4AF3-2D87-5D1D-245D-49E6F0B09A40}"/>
              </a:ext>
            </a:extLst>
          </p:cNvPr>
          <p:cNvSpPr>
            <a:spLocks noGrp="1"/>
          </p:cNvSpPr>
          <p:nvPr>
            <p:ph type="title"/>
          </p:nvPr>
        </p:nvSpPr>
        <p:spPr>
          <a:xfrm>
            <a:off x="6096000" y="3657600"/>
            <a:ext cx="5257799" cy="1878144"/>
          </a:xfrm>
        </p:spPr>
        <p:txBody>
          <a:bodyPr vert="horz" lIns="91440" tIns="45720" rIns="91440" bIns="45720" rtlCol="0" anchor="b">
            <a:normAutofit/>
          </a:bodyPr>
          <a:lstStyle/>
          <a:p>
            <a:pPr algn="l"/>
            <a:r>
              <a:rPr lang="en-US" sz="4400">
                <a:solidFill>
                  <a:schemeClr val="tx1"/>
                </a:solidFill>
              </a:rPr>
              <a:t>Solution Approach</a:t>
            </a:r>
          </a:p>
        </p:txBody>
      </p:sp>
    </p:spTree>
    <p:extLst>
      <p:ext uri="{BB962C8B-B14F-4D97-AF65-F5344CB8AC3E}">
        <p14:creationId xmlns:p14="http://schemas.microsoft.com/office/powerpoint/2010/main" val="3245703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4566F10-D53F-300F-24F7-44D7FC004FCA}"/>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b="1" kern="1200">
                <a:solidFill>
                  <a:schemeClr val="tx1"/>
                </a:solidFill>
                <a:latin typeface="+mj-lt"/>
                <a:ea typeface="+mj-ea"/>
                <a:cs typeface="+mj-cs"/>
              </a:rPr>
              <a:t>Recursive Backtracking</a:t>
            </a: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DB01E9-3277-7B69-5BEF-2BED994EDC8F}"/>
              </a:ext>
            </a:extLst>
          </p:cNvPr>
          <p:cNvSpPr txBox="1"/>
          <p:nvPr/>
        </p:nvSpPr>
        <p:spPr>
          <a:xfrm>
            <a:off x="838200" y="1929384"/>
            <a:ext cx="10515600" cy="425196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b="1"/>
              <a:t>Overview</a:t>
            </a:r>
            <a:r>
              <a:rPr lang="en-US" sz="2000"/>
              <a:t> :This method helps the ant navigate an N x N grid, where it either tries to collect sugar (rewards) or explore the grid to discover new areas. The algorithm balances two main objectives: maximizing the rewards collected from sugar and exploring new cells to increase the ant’s knowledge of the grid.</a:t>
            </a:r>
          </a:p>
          <a:p>
            <a:pPr marL="285750" indent="-228600">
              <a:lnSpc>
                <a:spcPct val="90000"/>
              </a:lnSpc>
              <a:spcAft>
                <a:spcPts val="600"/>
              </a:spcAft>
              <a:buFont typeface="Arial" panose="020B0604020202020204" pitchFamily="34" charset="0"/>
              <a:buChar char="•"/>
            </a:pPr>
            <a:r>
              <a:rPr lang="en-US" sz="2000" b="1"/>
              <a:t>Two Main Conditions</a:t>
            </a:r>
            <a:r>
              <a:rPr lang="en-US" sz="2000"/>
              <a:t>: </a:t>
            </a:r>
          </a:p>
          <a:p>
            <a:pPr marL="742950" lvl="1" indent="-228600">
              <a:lnSpc>
                <a:spcPct val="90000"/>
              </a:lnSpc>
              <a:spcAft>
                <a:spcPts val="600"/>
              </a:spcAft>
              <a:buFont typeface="Arial" panose="020B0604020202020204" pitchFamily="34" charset="0"/>
              <a:buChar char="•"/>
            </a:pPr>
            <a:r>
              <a:rPr lang="en-US" sz="2000" b="1"/>
              <a:t>Condition 1: When Sugar is Discovered Nearby:</a:t>
            </a:r>
          </a:p>
          <a:p>
            <a:pPr marL="1200150" lvl="2" indent="-228600">
              <a:lnSpc>
                <a:spcPct val="90000"/>
              </a:lnSpc>
              <a:spcAft>
                <a:spcPts val="600"/>
              </a:spcAft>
              <a:buFont typeface="Arial" panose="020B0604020202020204" pitchFamily="34" charset="0"/>
              <a:buChar char="•"/>
            </a:pPr>
            <a:r>
              <a:rPr lang="en-US" sz="2000"/>
              <a:t>If sugar cubes are visible in the ant's limited view, the ant attempts to maximize its score (rewards) by choosing the path that gives access to the most undiscovered cells, while still trying to collect sugar efficiently.</a:t>
            </a:r>
          </a:p>
          <a:p>
            <a:pPr marL="742950" lvl="1" indent="-228600">
              <a:lnSpc>
                <a:spcPct val="90000"/>
              </a:lnSpc>
              <a:spcAft>
                <a:spcPts val="600"/>
              </a:spcAft>
              <a:buFont typeface="Arial" panose="020B0604020202020204" pitchFamily="34" charset="0"/>
              <a:buChar char="•"/>
            </a:pPr>
            <a:r>
              <a:rPr lang="en-US" sz="2000" b="1"/>
              <a:t>Condition 2: When No Sugar is Discovered Nearby:</a:t>
            </a:r>
          </a:p>
          <a:p>
            <a:pPr marL="1200150" lvl="2" indent="-228600">
              <a:lnSpc>
                <a:spcPct val="90000"/>
              </a:lnSpc>
              <a:spcAft>
                <a:spcPts val="600"/>
              </a:spcAft>
              <a:buFont typeface="Arial" panose="020B0604020202020204" pitchFamily="34" charset="0"/>
              <a:buChar char="•"/>
            </a:pPr>
            <a:r>
              <a:rPr lang="en-US" sz="2000"/>
              <a:t>If there are no sugar cubes visible in the ant’s view</a:t>
            </a:r>
            <a:r>
              <a:rPr lang="en-US" sz="2000" b="1"/>
              <a:t>, </a:t>
            </a:r>
            <a:r>
              <a:rPr lang="en-US" sz="2000"/>
              <a:t>the ant attempts to maximize the number of new cells</a:t>
            </a:r>
            <a:r>
              <a:rPr lang="en-US" sz="2000" b="1"/>
              <a:t> </a:t>
            </a:r>
            <a:r>
              <a:rPr lang="en-US" sz="2000"/>
              <a:t>it can discover while minimizing unnecessary moves.</a:t>
            </a:r>
          </a:p>
          <a:p>
            <a:pPr marL="742950" lvl="1" indent="-228600">
              <a:lnSpc>
                <a:spcPct val="90000"/>
              </a:lnSpc>
              <a:spcAft>
                <a:spcPts val="600"/>
              </a:spcAft>
              <a:buFont typeface="Arial" panose="020B0604020202020204" pitchFamily="34" charset="0"/>
              <a:buChar char="•"/>
            </a:pPr>
            <a:endParaRPr lang="en-US" sz="2000"/>
          </a:p>
        </p:txBody>
      </p:sp>
    </p:spTree>
    <p:extLst>
      <p:ext uri="{BB962C8B-B14F-4D97-AF65-F5344CB8AC3E}">
        <p14:creationId xmlns:p14="http://schemas.microsoft.com/office/powerpoint/2010/main" val="2985627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Screen Recording 3">
            <a:hlinkClick r:id="" action="ppaction://media"/>
            <a:extLst>
              <a:ext uri="{FF2B5EF4-FFF2-40B4-BE49-F238E27FC236}">
                <a16:creationId xmlns:a16="http://schemas.microsoft.com/office/drawing/2014/main" id="{35E6FB0D-5C18-C60C-DC95-C6AC439C70F1}"/>
              </a:ext>
            </a:extLst>
          </p:cNvPr>
          <p:cNvPicPr>
            <a:picLocks noChangeAspect="1"/>
          </p:cNvPicPr>
          <p:nvPr>
            <a:videoFile r:link="rId1"/>
            <p:extLst>
              <p:ext uri="{DAA4B4D4-6D71-4841-9C94-3DE7FCFB9230}">
                <p14:media xmlns:p14="http://schemas.microsoft.com/office/powerpoint/2010/main" r:embed="rId2">
                  <p14:trim end="7972.3"/>
                </p14:media>
              </p:ext>
            </p:extLst>
          </p:nvPr>
        </p:nvPicPr>
        <p:blipFill>
          <a:blip r:embed="rId4"/>
          <a:stretch>
            <a:fillRect/>
          </a:stretch>
        </p:blipFill>
        <p:spPr>
          <a:xfrm>
            <a:off x="6012873" y="0"/>
            <a:ext cx="6179127" cy="6849926"/>
          </a:xfrm>
          <a:prstGeom prst="rect">
            <a:avLst/>
          </a:prstGeom>
        </p:spPr>
      </p:pic>
      <p:sp>
        <p:nvSpPr>
          <p:cNvPr id="2" name="TextBox 1">
            <a:extLst>
              <a:ext uri="{FF2B5EF4-FFF2-40B4-BE49-F238E27FC236}">
                <a16:creationId xmlns:a16="http://schemas.microsoft.com/office/drawing/2014/main" id="{EABF76A3-6628-9DBC-749C-AC81E5414C0C}"/>
              </a:ext>
            </a:extLst>
          </p:cNvPr>
          <p:cNvSpPr txBox="1"/>
          <p:nvPr/>
        </p:nvSpPr>
        <p:spPr>
          <a:xfrm>
            <a:off x="1314449" y="161925"/>
            <a:ext cx="4067175" cy="523220"/>
          </a:xfrm>
          <a:prstGeom prst="rect">
            <a:avLst/>
          </a:prstGeom>
          <a:noFill/>
        </p:spPr>
        <p:txBody>
          <a:bodyPr wrap="square" rtlCol="0">
            <a:spAutoFit/>
          </a:bodyPr>
          <a:lstStyle/>
          <a:p>
            <a:r>
              <a:rPr lang="en-US" sz="2800" b="1" dirty="0">
                <a:solidFill>
                  <a:srgbClr val="FF0000"/>
                </a:solidFill>
              </a:rPr>
              <a:t>Example of game 6 X 6</a:t>
            </a:r>
          </a:p>
        </p:txBody>
      </p:sp>
    </p:spTree>
    <p:extLst>
      <p:ext uri="{BB962C8B-B14F-4D97-AF65-F5344CB8AC3E}">
        <p14:creationId xmlns:p14="http://schemas.microsoft.com/office/powerpoint/2010/main" val="318999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3" name="Rectangle 104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4566F10-D53F-300F-24F7-44D7FC004FCA}"/>
              </a:ext>
            </a:extLst>
          </p:cNvPr>
          <p:cNvSpPr txBox="1"/>
          <p:nvPr/>
        </p:nvSpPr>
        <p:spPr>
          <a:xfrm>
            <a:off x="630936" y="640080"/>
            <a:ext cx="4818888" cy="148132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b="1" kern="1200">
                <a:solidFill>
                  <a:schemeClr val="tx1"/>
                </a:solidFill>
                <a:latin typeface="+mj-lt"/>
                <a:ea typeface="+mj-ea"/>
                <a:cs typeface="+mj-cs"/>
              </a:rPr>
              <a:t>Monte Carlo Tree Search (MCTS)</a:t>
            </a:r>
          </a:p>
        </p:txBody>
      </p:sp>
      <p:sp>
        <p:nvSpPr>
          <p:cNvPr id="104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A27FD2E-D386-0B49-2420-0E884C9EE2D2}"/>
              </a:ext>
            </a:extLst>
          </p:cNvPr>
          <p:cNvSpPr txBox="1"/>
          <p:nvPr/>
        </p:nvSpPr>
        <p:spPr>
          <a:xfrm>
            <a:off x="630936" y="2660904"/>
            <a:ext cx="4818888" cy="354787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1000" dirty="0"/>
              <a:t>MCTS is a search algorithm used for decision-making processes, particularly in games and simulations. It builds a search tree by running simulations to explore possible outcomes and find the best strategy:</a:t>
            </a:r>
          </a:p>
          <a:p>
            <a:pPr marL="742950" lvl="1" indent="-228600">
              <a:lnSpc>
                <a:spcPct val="90000"/>
              </a:lnSpc>
              <a:spcAft>
                <a:spcPts val="600"/>
              </a:spcAft>
              <a:buFont typeface="Arial" panose="020B0604020202020204" pitchFamily="34" charset="0"/>
              <a:buChar char="•"/>
            </a:pPr>
            <a:r>
              <a:rPr lang="en-US" sz="1000" dirty="0"/>
              <a:t>Selection: The algorithm starts at the root node and traverses the existing search tree using a strategy based on the Upper Confidence Bound (UCB) formula. This formula helps balance the trade-off between exploration (trying new nodes) and exploitation (choosing the best-known option).</a:t>
            </a:r>
          </a:p>
          <a:p>
            <a:pPr marL="742950" lvl="1" indent="-228600">
              <a:lnSpc>
                <a:spcPct val="90000"/>
              </a:lnSpc>
              <a:spcAft>
                <a:spcPts val="600"/>
              </a:spcAft>
              <a:buFont typeface="Arial" panose="020B0604020202020204" pitchFamily="34" charset="0"/>
              <a:buChar char="•"/>
            </a:pPr>
            <a:r>
              <a:rPr lang="en-US" sz="1000" dirty="0"/>
              <a:t>Expansion: </a:t>
            </a:r>
            <a:r>
              <a:rPr kumimoji="0" lang="en-US" altLang="en-US" sz="1000" i="0" u="none" strike="noStrike" cap="none" normalizeH="0" baseline="0" dirty="0">
                <a:ln>
                  <a:noFill/>
                </a:ln>
                <a:effectLst/>
              </a:rPr>
              <a:t>A new child node is added to the tree by expanding the selected node from the Selection step, the new node represents a possible move or state that hasn’t been fully explored yet.</a:t>
            </a:r>
          </a:p>
          <a:p>
            <a:pPr marL="742950" lvl="1" indent="-228600">
              <a:lnSpc>
                <a:spcPct val="90000"/>
              </a:lnSpc>
              <a:spcAft>
                <a:spcPts val="600"/>
              </a:spcAft>
              <a:buFont typeface="Arial" panose="020B0604020202020204" pitchFamily="34" charset="0"/>
              <a:buChar char="•"/>
            </a:pPr>
            <a:r>
              <a:rPr lang="en-US" altLang="en-US" sz="1000" dirty="0"/>
              <a:t>Simulation: </a:t>
            </a:r>
            <a:r>
              <a:rPr kumimoji="0" lang="en-US" altLang="en-US" sz="1000" i="0" u="none" strike="noStrike" cap="none" normalizeH="0" baseline="0" dirty="0">
                <a:ln>
                  <a:noFill/>
                </a:ln>
                <a:effectLst/>
              </a:rPr>
              <a:t>From the newly expanded node, a simulation is run by randomly or heuristically choosing moves until a final result is reached (e.g., win, loss, or draw in a game), The goal is to estimate the potential value of this node based on the simulated outcome. </a:t>
            </a:r>
          </a:p>
          <a:p>
            <a:pPr marL="742950" lvl="1" indent="-228600">
              <a:lnSpc>
                <a:spcPct val="90000"/>
              </a:lnSpc>
              <a:spcAft>
                <a:spcPts val="600"/>
              </a:spcAft>
              <a:buFont typeface="Arial" panose="020B0604020202020204" pitchFamily="34" charset="0"/>
              <a:buChar char="•"/>
            </a:pPr>
            <a:r>
              <a:rPr lang="en-US" sz="1000" dirty="0"/>
              <a:t>Backpropagation</a:t>
            </a:r>
            <a:r>
              <a:rPr lang="en-US" sz="1000" b="1" dirty="0"/>
              <a:t>: </a:t>
            </a:r>
            <a:r>
              <a:rPr lang="en-US" sz="1000" dirty="0"/>
              <a:t>The results of the simulation are backpropagated up the tree to update the parent nodes, the algorithm updates: The number of simulations for each node visited during the traversal, The win count if the simulation led to a positive result.</a:t>
            </a:r>
            <a:endParaRPr kumimoji="0" lang="en-US" altLang="en-US" sz="1000" b="0" i="0" u="none" strike="noStrike" cap="none" normalizeH="0" baseline="0" dirty="0">
              <a:ln>
                <a:noFill/>
              </a:ln>
              <a:effectLst/>
            </a:endParaRPr>
          </a:p>
          <a:p>
            <a:pPr marL="742950" lvl="1" indent="-228600">
              <a:lnSpc>
                <a:spcPct val="90000"/>
              </a:lnSpc>
              <a:spcAft>
                <a:spcPts val="600"/>
              </a:spcAft>
              <a:buFont typeface="Arial" panose="020B0604020202020204" pitchFamily="34" charset="0"/>
              <a:buChar char="•"/>
            </a:pPr>
            <a:endParaRPr lang="en-US" sz="1000" dirty="0"/>
          </a:p>
          <a:p>
            <a:pPr marL="742950" lvl="1" indent="-228600">
              <a:lnSpc>
                <a:spcPct val="90000"/>
              </a:lnSpc>
              <a:spcAft>
                <a:spcPts val="600"/>
              </a:spcAft>
              <a:buFont typeface="Arial" panose="020B0604020202020204" pitchFamily="34" charset="0"/>
              <a:buChar char="•"/>
            </a:pPr>
            <a:endParaRPr lang="en-US" sz="1000" dirty="0"/>
          </a:p>
        </p:txBody>
      </p:sp>
      <p:pic>
        <p:nvPicPr>
          <p:cNvPr id="1028" name="Picture 4" descr="Lightbox">
            <a:extLst>
              <a:ext uri="{FF2B5EF4-FFF2-40B4-BE49-F238E27FC236}">
                <a16:creationId xmlns:a16="http://schemas.microsoft.com/office/drawing/2014/main" id="{036AC385-FAB4-7B42-E759-1B7A7F2BC1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rot="5400000">
            <a:off x="6039612" y="1860233"/>
            <a:ext cx="5577840" cy="3137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2516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0660DC6AA13609438FEBEDEDF1D7B9A1" ma:contentTypeVersion="17" ma:contentTypeDescription="Creare un nuovo documento." ma:contentTypeScope="" ma:versionID="e4513c5b3c9e09456741e48da8640ee2">
  <xsd:schema xmlns:xsd="http://www.w3.org/2001/XMLSchema" xmlns:xs="http://www.w3.org/2001/XMLSchema" xmlns:p="http://schemas.microsoft.com/office/2006/metadata/properties" xmlns:ns3="d1e63e96-bd20-40fb-a46c-51ad37ca86ca" xmlns:ns4="9037ba0e-ee59-4359-8990-6ec90de830c9" targetNamespace="http://schemas.microsoft.com/office/2006/metadata/properties" ma:root="true" ma:fieldsID="5f7741a2d890fb6d7fed9c6f59f49640" ns3:_="" ns4:_="">
    <xsd:import namespace="d1e63e96-bd20-40fb-a46c-51ad37ca86ca"/>
    <xsd:import namespace="9037ba0e-ee59-4359-8990-6ec90de830c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ObjectDetectorVersions" minOccurs="0"/>
                <xsd:element ref="ns3:MediaServiceSearchProperties" minOccurs="0"/>
                <xsd:element ref="ns3:MediaServiceSystemTags" minOccurs="0"/>
                <xsd:element ref="ns3:MediaLengthInSecond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1e63e96-bd20-40fb-a46c-51ad37ca86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SystemTags" ma:index="22" nillable="true" ma:displayName="MediaServiceSystemTags" ma:hidden="true" ma:internalName="MediaServiceSystemTags" ma:readOnly="true">
      <xsd:simpleType>
        <xsd:restriction base="dms:Note"/>
      </xsd:simpleType>
    </xsd:element>
    <xsd:element name="MediaLengthInSeconds" ma:index="23" nillable="true" ma:displayName="MediaLengthInSeconds" ma:hidden="true" ma:internalName="MediaLengthInSeconds" ma:readOnly="true">
      <xsd:simpleType>
        <xsd:restriction base="dms:Unknown"/>
      </xsd:simpleType>
    </xsd:element>
    <xsd:element name="MediaServiceDateTaken" ma:index="24"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037ba0e-ee59-4359-8990-6ec90de830c9" elementFormDefault="qualified">
    <xsd:import namespace="http://schemas.microsoft.com/office/2006/documentManagement/types"/>
    <xsd:import namespace="http://schemas.microsoft.com/office/infopath/2007/PartnerControls"/>
    <xsd:element name="SharedWithUsers" ma:index="13"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Condiviso con dettagli" ma:internalName="SharedWithDetails" ma:readOnly="true">
      <xsd:simpleType>
        <xsd:restriction base="dms:Note">
          <xsd:maxLength value="255"/>
        </xsd:restriction>
      </xsd:simpleType>
    </xsd:element>
    <xsd:element name="SharingHintHash" ma:index="15"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d1e63e96-bd20-40fb-a46c-51ad37ca86ca" xsi:nil="true"/>
    <_activity xmlns="d1e63e96-bd20-40fb-a46c-51ad37ca86ca" xsi:nil="true"/>
  </documentManagement>
</p:properties>
</file>

<file path=customXml/itemProps1.xml><?xml version="1.0" encoding="utf-8"?>
<ds:datastoreItem xmlns:ds="http://schemas.openxmlformats.org/officeDocument/2006/customXml" ds:itemID="{E9424615-5FE5-4F43-AE24-3BC9A0532687}">
  <ds:schemaRefs>
    <ds:schemaRef ds:uri="http://schemas.microsoft.com/sharepoint/v3/contenttype/forms"/>
  </ds:schemaRefs>
</ds:datastoreItem>
</file>

<file path=customXml/itemProps2.xml><?xml version="1.0" encoding="utf-8"?>
<ds:datastoreItem xmlns:ds="http://schemas.openxmlformats.org/officeDocument/2006/customXml" ds:itemID="{E3CBCCE2-0025-426B-AE67-EFCE7FDB73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1e63e96-bd20-40fb-a46c-51ad37ca86ca"/>
    <ds:schemaRef ds:uri="9037ba0e-ee59-4359-8990-6ec90de830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F19A644-6410-4EC7-894C-877E70305DFF}">
  <ds:schemaRefs>
    <ds:schemaRef ds:uri="http://schemas.microsoft.com/office/infopath/2007/PartnerControls"/>
    <ds:schemaRef ds:uri="http://schemas.microsoft.com/office/2006/documentManagement/types"/>
    <ds:schemaRef ds:uri="http://schemas.microsoft.com/office/2006/metadata/properties"/>
    <ds:schemaRef ds:uri="http://purl.org/dc/terms/"/>
    <ds:schemaRef ds:uri="http://www.w3.org/XML/1998/namespace"/>
    <ds:schemaRef ds:uri="http://schemas.openxmlformats.org/package/2006/metadata/core-properties"/>
    <ds:schemaRef ds:uri="http://purl.org/dc/dcmitype/"/>
    <ds:schemaRef ds:uri="http://purl.org/dc/elements/1.1/"/>
    <ds:schemaRef ds:uri="9037ba0e-ee59-4359-8990-6ec90de830c9"/>
    <ds:schemaRef ds:uri="d1e63e96-bd20-40fb-a46c-51ad37ca86c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2092</TotalTime>
  <Words>691</Words>
  <Application>Microsoft Office PowerPoint</Application>
  <PresentationFormat>Widescreen</PresentationFormat>
  <Paragraphs>66</Paragraphs>
  <Slides>14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Meiryo</vt:lpstr>
      <vt:lpstr>Aptos</vt:lpstr>
      <vt:lpstr>Aptos Display</vt:lpstr>
      <vt:lpstr>Arial</vt:lpstr>
      <vt:lpstr>Calibri</vt:lpstr>
      <vt:lpstr>Office Theme</vt:lpstr>
      <vt:lpstr>PowerPoint Presentation</vt:lpstr>
      <vt:lpstr>AGENDA</vt:lpstr>
      <vt:lpstr>Problem Representation</vt:lpstr>
      <vt:lpstr>PowerPoint Presentation</vt:lpstr>
      <vt:lpstr>PowerPoint Presentation</vt:lpstr>
      <vt:lpstr>Solution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Bassem Biskhayroun Bashir KEDIS</dc:creator>
  <cp:lastModifiedBy>Bassem Biskhayroun Bashir KEDIS</cp:lastModifiedBy>
  <cp:revision>18</cp:revision>
  <dcterms:created xsi:type="dcterms:W3CDTF">2024-09-19T08:43:52Z</dcterms:created>
  <dcterms:modified xsi:type="dcterms:W3CDTF">2024-09-21T13:32:31Z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0x0101000660DC6AA13609438FEBEDEDF1D7B9A1</vt:lpwstr>
  </property>
</Properties>
</file>